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32" r:id="rId3"/>
    <p:sldMasterId id="2147483750" r:id="rId4"/>
    <p:sldMasterId id="2147483822" r:id="rId5"/>
    <p:sldMasterId id="2147483834" r:id="rId6"/>
  </p:sldMasterIdLst>
  <p:notesMasterIdLst>
    <p:notesMasterId r:id="rId39"/>
  </p:notesMasterIdLst>
  <p:sldIdLst>
    <p:sldId id="256" r:id="rId7"/>
    <p:sldId id="257" r:id="rId8"/>
    <p:sldId id="261" r:id="rId9"/>
    <p:sldId id="262" r:id="rId10"/>
    <p:sldId id="274" r:id="rId11"/>
    <p:sldId id="263" r:id="rId12"/>
    <p:sldId id="275" r:id="rId13"/>
    <p:sldId id="276" r:id="rId14"/>
    <p:sldId id="277" r:id="rId15"/>
    <p:sldId id="259" r:id="rId16"/>
    <p:sldId id="268" r:id="rId17"/>
    <p:sldId id="267" r:id="rId18"/>
    <p:sldId id="266" r:id="rId19"/>
    <p:sldId id="265" r:id="rId20"/>
    <p:sldId id="264" r:id="rId21"/>
    <p:sldId id="260" r:id="rId22"/>
    <p:sldId id="270" r:id="rId23"/>
    <p:sldId id="279" r:id="rId24"/>
    <p:sldId id="271" r:id="rId25"/>
    <p:sldId id="278" r:id="rId26"/>
    <p:sldId id="280" r:id="rId27"/>
    <p:sldId id="273" r:id="rId28"/>
    <p:sldId id="282" r:id="rId29"/>
    <p:sldId id="283" r:id="rId30"/>
    <p:sldId id="272" r:id="rId31"/>
    <p:sldId id="284" r:id="rId32"/>
    <p:sldId id="285" r:id="rId33"/>
    <p:sldId id="286" r:id="rId34"/>
    <p:sldId id="287" r:id="rId35"/>
    <p:sldId id="288" r:id="rId36"/>
    <p:sldId id="289" r:id="rId37"/>
    <p:sldId id="29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B4C8"/>
    <a:srgbClr val="6294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83" autoAdjust="0"/>
  </p:normalViewPr>
  <p:slideViewPr>
    <p:cSldViewPr snapToGrid="0">
      <p:cViewPr>
        <p:scale>
          <a:sx n="66" d="100"/>
          <a:sy n="66" d="100"/>
        </p:scale>
        <p:origin x="1494" y="1002"/>
      </p:cViewPr>
      <p:guideLst/>
    </p:cSldViewPr>
  </p:slideViewPr>
  <p:outlineViewPr>
    <p:cViewPr>
      <p:scale>
        <a:sx n="25" d="100"/>
        <a:sy n="25" d="100"/>
      </p:scale>
      <p:origin x="0" y="-6684"/>
    </p:cViewPr>
  </p:outlineViewPr>
  <p:notesTextViewPr>
    <p:cViewPr>
      <p:scale>
        <a:sx n="1" d="1"/>
        <a:sy n="1" d="1"/>
      </p:scale>
      <p:origin x="0" y="0"/>
    </p:cViewPr>
  </p:notesTextViewPr>
  <p:sorterViewPr>
    <p:cViewPr>
      <p:scale>
        <a:sx n="100" d="100"/>
        <a:sy n="100" d="100"/>
      </p:scale>
      <p:origin x="0" y="-20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676E4-21E8-4014-A52B-71CE007E79CB}" type="doc">
      <dgm:prSet loTypeId="urn:microsoft.com/office/officeart/2011/layout/HexagonRadial" loCatId="officeonline" qsTypeId="urn:microsoft.com/office/officeart/2005/8/quickstyle/simple2" qsCatId="simple" csTypeId="urn:microsoft.com/office/officeart/2005/8/colors/colorful5" csCatId="colorful" phldr="1"/>
      <dgm:spPr/>
      <dgm:t>
        <a:bodyPr/>
        <a:lstStyle/>
        <a:p>
          <a:endParaRPr lang="en-US"/>
        </a:p>
      </dgm:t>
    </dgm:pt>
    <dgm:pt modelId="{5968588F-3D42-4D6D-9F4D-1977FD70174E}">
      <dgm:prSet phldrT="[Text]"/>
      <dgm:spPr/>
      <dgm:t>
        <a:bodyPr/>
        <a:lstStyle/>
        <a:p>
          <a:r>
            <a:rPr lang="en-US"/>
            <a:t>Bot</a:t>
          </a:r>
        </a:p>
      </dgm:t>
    </dgm:pt>
    <dgm:pt modelId="{BDEA62AA-E825-4ECC-BF3F-47FE629FFFA6}" type="parTrans" cxnId="{52BD95C6-E760-4C3E-A1EB-15867CDBBF1B}">
      <dgm:prSet/>
      <dgm:spPr/>
      <dgm:t>
        <a:bodyPr/>
        <a:lstStyle/>
        <a:p>
          <a:endParaRPr lang="en-US"/>
        </a:p>
      </dgm:t>
    </dgm:pt>
    <dgm:pt modelId="{0A28EDB9-3916-4EC8-866F-03EA03DAA8E0}" type="sibTrans" cxnId="{52BD95C6-E760-4C3E-A1EB-15867CDBBF1B}">
      <dgm:prSet/>
      <dgm:spPr/>
      <dgm:t>
        <a:bodyPr/>
        <a:lstStyle/>
        <a:p>
          <a:endParaRPr lang="en-US"/>
        </a:p>
      </dgm:t>
    </dgm:pt>
    <dgm:pt modelId="{D735AE16-0B3E-49A7-8420-F3D94C137E87}">
      <dgm:prSet phldrT="[Text]"/>
      <dgm:spPr/>
      <dgm:t>
        <a:bodyPr/>
        <a:lstStyle/>
        <a:p>
          <a:r>
            <a:rPr lang="en-US"/>
            <a:t>Application logic</a:t>
          </a:r>
        </a:p>
      </dgm:t>
    </dgm:pt>
    <dgm:pt modelId="{394B14F8-B7D5-4142-96D7-79CE12F4C825}" type="parTrans" cxnId="{B951FBAB-1995-41D8-AD72-1A0750B271B8}">
      <dgm:prSet/>
      <dgm:spPr/>
      <dgm:t>
        <a:bodyPr/>
        <a:lstStyle/>
        <a:p>
          <a:endParaRPr lang="en-US"/>
        </a:p>
      </dgm:t>
    </dgm:pt>
    <dgm:pt modelId="{CA04E08E-38C9-4155-A897-C1A10BA0C2BC}" type="sibTrans" cxnId="{B951FBAB-1995-41D8-AD72-1A0750B271B8}">
      <dgm:prSet/>
      <dgm:spPr/>
      <dgm:t>
        <a:bodyPr/>
        <a:lstStyle/>
        <a:p>
          <a:endParaRPr lang="en-US"/>
        </a:p>
      </dgm:t>
    </dgm:pt>
    <dgm:pt modelId="{E5B8A7D2-C21F-4526-8EDA-D9FDDDF8DFB2}">
      <dgm:prSet phldrT="[Text]"/>
      <dgm:spPr/>
      <dgm:t>
        <a:bodyPr/>
        <a:lstStyle/>
        <a:p>
          <a:r>
            <a:rPr lang="en-US"/>
            <a:t>Conversational State</a:t>
          </a:r>
        </a:p>
      </dgm:t>
    </dgm:pt>
    <dgm:pt modelId="{0400347B-E942-4160-B195-6322C3985234}" type="parTrans" cxnId="{D0197181-D7DE-4FD7-9622-1B47BE8FCDA8}">
      <dgm:prSet/>
      <dgm:spPr/>
      <dgm:t>
        <a:bodyPr/>
        <a:lstStyle/>
        <a:p>
          <a:endParaRPr lang="en-US"/>
        </a:p>
      </dgm:t>
    </dgm:pt>
    <dgm:pt modelId="{2480E2E5-6457-4612-9386-6E70A307DB41}" type="sibTrans" cxnId="{D0197181-D7DE-4FD7-9622-1B47BE8FCDA8}">
      <dgm:prSet/>
      <dgm:spPr/>
      <dgm:t>
        <a:bodyPr/>
        <a:lstStyle/>
        <a:p>
          <a:endParaRPr lang="en-US"/>
        </a:p>
      </dgm:t>
    </dgm:pt>
    <dgm:pt modelId="{3737F179-24B4-47EB-9A48-5604C9E32BFF}">
      <dgm:prSet phldrT="[Text]"/>
      <dgm:spPr/>
      <dgm:t>
        <a:bodyPr/>
        <a:lstStyle/>
        <a:p>
          <a:r>
            <a:rPr lang="en-US"/>
            <a:t>Clients / UI</a:t>
          </a:r>
        </a:p>
      </dgm:t>
    </dgm:pt>
    <dgm:pt modelId="{E701A17B-1EF2-4D25-9974-93E27787157D}" type="parTrans" cxnId="{80B215DA-58FA-4ADB-9B30-C68CBC2D97BA}">
      <dgm:prSet/>
      <dgm:spPr/>
      <dgm:t>
        <a:bodyPr/>
        <a:lstStyle/>
        <a:p>
          <a:endParaRPr lang="en-US"/>
        </a:p>
      </dgm:t>
    </dgm:pt>
    <dgm:pt modelId="{54C44132-B60C-429C-90BD-57B69149E835}" type="sibTrans" cxnId="{80B215DA-58FA-4ADB-9B30-C68CBC2D97BA}">
      <dgm:prSet/>
      <dgm:spPr/>
      <dgm:t>
        <a:bodyPr/>
        <a:lstStyle/>
        <a:p>
          <a:endParaRPr lang="en-US"/>
        </a:p>
      </dgm:t>
    </dgm:pt>
    <dgm:pt modelId="{B72D262B-F473-4BAD-9C88-A31AA6BFFE67}">
      <dgm:prSet phldrT="[Text]"/>
      <dgm:spPr/>
      <dgm:t>
        <a:bodyPr/>
        <a:lstStyle/>
        <a:p>
          <a:r>
            <a:rPr lang="en-US"/>
            <a:t>Scalability</a:t>
          </a:r>
        </a:p>
      </dgm:t>
    </dgm:pt>
    <dgm:pt modelId="{91493BD2-E6FA-42BA-9181-215DBC97D787}" type="parTrans" cxnId="{2BF6CDE4-222C-4467-B7B7-8B41DB371564}">
      <dgm:prSet/>
      <dgm:spPr/>
      <dgm:t>
        <a:bodyPr/>
        <a:lstStyle/>
        <a:p>
          <a:endParaRPr lang="en-US"/>
        </a:p>
      </dgm:t>
    </dgm:pt>
    <dgm:pt modelId="{CCB0CE0B-3204-474E-A8C4-03E4792E4C66}" type="sibTrans" cxnId="{2BF6CDE4-222C-4467-B7B7-8B41DB371564}">
      <dgm:prSet/>
      <dgm:spPr/>
      <dgm:t>
        <a:bodyPr/>
        <a:lstStyle/>
        <a:p>
          <a:endParaRPr lang="en-US"/>
        </a:p>
      </dgm:t>
    </dgm:pt>
    <dgm:pt modelId="{368CA882-BDA2-449D-AD88-94AE0231C6D8}">
      <dgm:prSet phldrT="[Text]"/>
      <dgm:spPr/>
      <dgm:t>
        <a:bodyPr/>
        <a:lstStyle/>
        <a:p>
          <a:r>
            <a:rPr lang="en-US"/>
            <a:t>Dialogs</a:t>
          </a:r>
        </a:p>
      </dgm:t>
    </dgm:pt>
    <dgm:pt modelId="{64091266-066E-4B14-83E9-1014BC22D63E}" type="parTrans" cxnId="{864680B3-A498-4D07-AC2D-5C2B764FA025}">
      <dgm:prSet/>
      <dgm:spPr/>
      <dgm:t>
        <a:bodyPr/>
        <a:lstStyle/>
        <a:p>
          <a:endParaRPr lang="en-US"/>
        </a:p>
      </dgm:t>
    </dgm:pt>
    <dgm:pt modelId="{64C29B43-D314-4F29-9E9E-88F13DC42FE5}" type="sibTrans" cxnId="{864680B3-A498-4D07-AC2D-5C2B764FA025}">
      <dgm:prSet/>
      <dgm:spPr/>
      <dgm:t>
        <a:bodyPr/>
        <a:lstStyle/>
        <a:p>
          <a:endParaRPr lang="en-US"/>
        </a:p>
      </dgm:t>
    </dgm:pt>
    <dgm:pt modelId="{A3B3C20B-7B3C-4D4F-AF2E-9A7B232E3C55}">
      <dgm:prSet phldrT="[Text]"/>
      <dgm:spPr/>
      <dgm:t>
        <a:bodyPr/>
        <a:lstStyle/>
        <a:p>
          <a:r>
            <a:rPr lang="en-US" dirty="0"/>
            <a:t>IA</a:t>
          </a:r>
        </a:p>
      </dgm:t>
    </dgm:pt>
    <dgm:pt modelId="{E48F2F6F-525F-43C4-B7E9-B59710B9AAB5}" type="parTrans" cxnId="{5A08C5AB-B4D5-40DE-B024-81A83B491553}">
      <dgm:prSet/>
      <dgm:spPr/>
      <dgm:t>
        <a:bodyPr/>
        <a:lstStyle/>
        <a:p>
          <a:endParaRPr lang="en-US"/>
        </a:p>
      </dgm:t>
    </dgm:pt>
    <dgm:pt modelId="{14F8E760-D9F0-42A3-BC26-BDA5ECB110A3}" type="sibTrans" cxnId="{5A08C5AB-B4D5-40DE-B024-81A83B491553}">
      <dgm:prSet/>
      <dgm:spPr/>
      <dgm:t>
        <a:bodyPr/>
        <a:lstStyle/>
        <a:p>
          <a:endParaRPr lang="en-US"/>
        </a:p>
      </dgm:t>
    </dgm:pt>
    <dgm:pt modelId="{A4C6885F-132D-4114-A4F4-5ABD8129A333}" type="pres">
      <dgm:prSet presAssocID="{277676E4-21E8-4014-A52B-71CE007E79CB}" presName="Name0" presStyleCnt="0">
        <dgm:presLayoutVars>
          <dgm:chMax val="1"/>
          <dgm:chPref val="1"/>
          <dgm:dir/>
          <dgm:animOne val="branch"/>
          <dgm:animLvl val="lvl"/>
        </dgm:presLayoutVars>
      </dgm:prSet>
      <dgm:spPr/>
    </dgm:pt>
    <dgm:pt modelId="{1630E00C-AF1C-47AC-954C-1ACAADD04019}" type="pres">
      <dgm:prSet presAssocID="{5968588F-3D42-4D6D-9F4D-1977FD70174E}" presName="Parent" presStyleLbl="node0" presStyleIdx="0" presStyleCnt="1">
        <dgm:presLayoutVars>
          <dgm:chMax val="6"/>
          <dgm:chPref val="6"/>
        </dgm:presLayoutVars>
      </dgm:prSet>
      <dgm:spPr/>
    </dgm:pt>
    <dgm:pt modelId="{23BEBEFB-A735-4545-ADF6-B6BA7239A524}" type="pres">
      <dgm:prSet presAssocID="{D735AE16-0B3E-49A7-8420-F3D94C137E87}" presName="Accent1" presStyleCnt="0"/>
      <dgm:spPr/>
    </dgm:pt>
    <dgm:pt modelId="{C3FB9F62-2938-41EC-A39B-C6C0F82E9E95}" type="pres">
      <dgm:prSet presAssocID="{D735AE16-0B3E-49A7-8420-F3D94C137E87}" presName="Accent" presStyleLbl="bgShp" presStyleIdx="0" presStyleCnt="6"/>
      <dgm:spPr/>
    </dgm:pt>
    <dgm:pt modelId="{B0F4B1CA-EA94-43DB-8E55-B462735C215A}" type="pres">
      <dgm:prSet presAssocID="{D735AE16-0B3E-49A7-8420-F3D94C137E87}" presName="Child1" presStyleLbl="node1" presStyleIdx="0" presStyleCnt="6">
        <dgm:presLayoutVars>
          <dgm:chMax val="0"/>
          <dgm:chPref val="0"/>
          <dgm:bulletEnabled val="1"/>
        </dgm:presLayoutVars>
      </dgm:prSet>
      <dgm:spPr/>
    </dgm:pt>
    <dgm:pt modelId="{5AE1C9CF-21EA-4FB3-A3DA-869D788890D8}" type="pres">
      <dgm:prSet presAssocID="{E5B8A7D2-C21F-4526-8EDA-D9FDDDF8DFB2}" presName="Accent2" presStyleCnt="0"/>
      <dgm:spPr/>
    </dgm:pt>
    <dgm:pt modelId="{38E052DC-1132-4B3B-A65B-32A043F3B531}" type="pres">
      <dgm:prSet presAssocID="{E5B8A7D2-C21F-4526-8EDA-D9FDDDF8DFB2}" presName="Accent" presStyleLbl="bgShp" presStyleIdx="1" presStyleCnt="6"/>
      <dgm:spPr/>
    </dgm:pt>
    <dgm:pt modelId="{2245E94D-C47D-4FC7-BA14-323A77205598}" type="pres">
      <dgm:prSet presAssocID="{E5B8A7D2-C21F-4526-8EDA-D9FDDDF8DFB2}" presName="Child2" presStyleLbl="node1" presStyleIdx="1" presStyleCnt="6">
        <dgm:presLayoutVars>
          <dgm:chMax val="0"/>
          <dgm:chPref val="0"/>
          <dgm:bulletEnabled val="1"/>
        </dgm:presLayoutVars>
      </dgm:prSet>
      <dgm:spPr/>
    </dgm:pt>
    <dgm:pt modelId="{F6D517C9-C2FD-4F35-A445-1D4F02334716}" type="pres">
      <dgm:prSet presAssocID="{3737F179-24B4-47EB-9A48-5604C9E32BFF}" presName="Accent3" presStyleCnt="0"/>
      <dgm:spPr/>
    </dgm:pt>
    <dgm:pt modelId="{08A34883-928F-4AE0-A54A-F156FC40BFDD}" type="pres">
      <dgm:prSet presAssocID="{3737F179-24B4-47EB-9A48-5604C9E32BFF}" presName="Accent" presStyleLbl="bgShp" presStyleIdx="2" presStyleCnt="6"/>
      <dgm:spPr/>
    </dgm:pt>
    <dgm:pt modelId="{C47A6CB6-F4E3-4992-95AA-4CF45B00CF48}" type="pres">
      <dgm:prSet presAssocID="{3737F179-24B4-47EB-9A48-5604C9E32BFF}" presName="Child3" presStyleLbl="node1" presStyleIdx="2" presStyleCnt="6">
        <dgm:presLayoutVars>
          <dgm:chMax val="0"/>
          <dgm:chPref val="0"/>
          <dgm:bulletEnabled val="1"/>
        </dgm:presLayoutVars>
      </dgm:prSet>
      <dgm:spPr/>
    </dgm:pt>
    <dgm:pt modelId="{B91B8759-9611-4274-8ADF-59B07DE56AEA}" type="pres">
      <dgm:prSet presAssocID="{B72D262B-F473-4BAD-9C88-A31AA6BFFE67}" presName="Accent4" presStyleCnt="0"/>
      <dgm:spPr/>
    </dgm:pt>
    <dgm:pt modelId="{708C6D31-19E4-45BF-BE4A-F6BB7C11AE34}" type="pres">
      <dgm:prSet presAssocID="{B72D262B-F473-4BAD-9C88-A31AA6BFFE67}" presName="Accent" presStyleLbl="bgShp" presStyleIdx="3" presStyleCnt="6"/>
      <dgm:spPr/>
    </dgm:pt>
    <dgm:pt modelId="{A9607F61-1BC2-448B-B72D-C81B00BCDAAC}" type="pres">
      <dgm:prSet presAssocID="{B72D262B-F473-4BAD-9C88-A31AA6BFFE67}" presName="Child4" presStyleLbl="node1" presStyleIdx="3" presStyleCnt="6">
        <dgm:presLayoutVars>
          <dgm:chMax val="0"/>
          <dgm:chPref val="0"/>
          <dgm:bulletEnabled val="1"/>
        </dgm:presLayoutVars>
      </dgm:prSet>
      <dgm:spPr/>
    </dgm:pt>
    <dgm:pt modelId="{7F91362D-B6D2-444E-8509-9E90BBE083BE}" type="pres">
      <dgm:prSet presAssocID="{368CA882-BDA2-449D-AD88-94AE0231C6D8}" presName="Accent5" presStyleCnt="0"/>
      <dgm:spPr/>
    </dgm:pt>
    <dgm:pt modelId="{A28BE2AF-4545-4049-87B2-A21E42A57822}" type="pres">
      <dgm:prSet presAssocID="{368CA882-BDA2-449D-AD88-94AE0231C6D8}" presName="Accent" presStyleLbl="bgShp" presStyleIdx="4" presStyleCnt="6"/>
      <dgm:spPr/>
    </dgm:pt>
    <dgm:pt modelId="{741AE376-667E-4248-A996-6DC7ADA05E57}" type="pres">
      <dgm:prSet presAssocID="{368CA882-BDA2-449D-AD88-94AE0231C6D8}" presName="Child5" presStyleLbl="node1" presStyleIdx="4" presStyleCnt="6">
        <dgm:presLayoutVars>
          <dgm:chMax val="0"/>
          <dgm:chPref val="0"/>
          <dgm:bulletEnabled val="1"/>
        </dgm:presLayoutVars>
      </dgm:prSet>
      <dgm:spPr/>
    </dgm:pt>
    <dgm:pt modelId="{9947EAF9-2137-4731-BFA0-96278EFD3F2E}" type="pres">
      <dgm:prSet presAssocID="{A3B3C20B-7B3C-4D4F-AF2E-9A7B232E3C55}" presName="Accent6" presStyleCnt="0"/>
      <dgm:spPr/>
    </dgm:pt>
    <dgm:pt modelId="{4E552F57-37D7-44E7-84C5-D563CFBEA2FC}" type="pres">
      <dgm:prSet presAssocID="{A3B3C20B-7B3C-4D4F-AF2E-9A7B232E3C55}" presName="Accent" presStyleLbl="bgShp" presStyleIdx="5" presStyleCnt="6"/>
      <dgm:spPr/>
    </dgm:pt>
    <dgm:pt modelId="{FB838DB3-0152-4165-8167-1D4C2234BCE0}" type="pres">
      <dgm:prSet presAssocID="{A3B3C20B-7B3C-4D4F-AF2E-9A7B232E3C55}" presName="Child6" presStyleLbl="node1" presStyleIdx="5" presStyleCnt="6">
        <dgm:presLayoutVars>
          <dgm:chMax val="0"/>
          <dgm:chPref val="0"/>
          <dgm:bulletEnabled val="1"/>
        </dgm:presLayoutVars>
      </dgm:prSet>
      <dgm:spPr/>
    </dgm:pt>
  </dgm:ptLst>
  <dgm:cxnLst>
    <dgm:cxn modelId="{2534D805-BE1E-4103-B067-BC260846530F}" type="presOf" srcId="{5968588F-3D42-4D6D-9F4D-1977FD70174E}" destId="{1630E00C-AF1C-47AC-954C-1ACAADD04019}" srcOrd="0" destOrd="0" presId="urn:microsoft.com/office/officeart/2011/layout/HexagonRadial"/>
    <dgm:cxn modelId="{3B289126-0548-4016-AAD4-5D23CE04F94C}" type="presOf" srcId="{E5B8A7D2-C21F-4526-8EDA-D9FDDDF8DFB2}" destId="{2245E94D-C47D-4FC7-BA14-323A77205598}" srcOrd="0" destOrd="0" presId="urn:microsoft.com/office/officeart/2011/layout/HexagonRadial"/>
    <dgm:cxn modelId="{462E422F-6C24-4A1F-AADC-115C1CBF1D1E}" type="presOf" srcId="{3737F179-24B4-47EB-9A48-5604C9E32BFF}" destId="{C47A6CB6-F4E3-4992-95AA-4CF45B00CF48}" srcOrd="0" destOrd="0" presId="urn:microsoft.com/office/officeart/2011/layout/HexagonRadial"/>
    <dgm:cxn modelId="{0DE27355-5597-4C4A-92D9-AFFE35399F9D}" type="presOf" srcId="{368CA882-BDA2-449D-AD88-94AE0231C6D8}" destId="{741AE376-667E-4248-A996-6DC7ADA05E57}" srcOrd="0" destOrd="0" presId="urn:microsoft.com/office/officeart/2011/layout/HexagonRadial"/>
    <dgm:cxn modelId="{F410C059-5BDD-4AB8-8527-CCDA295D4061}" type="presOf" srcId="{277676E4-21E8-4014-A52B-71CE007E79CB}" destId="{A4C6885F-132D-4114-A4F4-5ABD8129A333}" srcOrd="0" destOrd="0" presId="urn:microsoft.com/office/officeart/2011/layout/HexagonRadial"/>
    <dgm:cxn modelId="{E63CB47E-1A75-4810-A628-11C36E695103}" type="presOf" srcId="{A3B3C20B-7B3C-4D4F-AF2E-9A7B232E3C55}" destId="{FB838DB3-0152-4165-8167-1D4C2234BCE0}" srcOrd="0" destOrd="0" presId="urn:microsoft.com/office/officeart/2011/layout/HexagonRadial"/>
    <dgm:cxn modelId="{D0197181-D7DE-4FD7-9622-1B47BE8FCDA8}" srcId="{5968588F-3D42-4D6D-9F4D-1977FD70174E}" destId="{E5B8A7D2-C21F-4526-8EDA-D9FDDDF8DFB2}" srcOrd="1" destOrd="0" parTransId="{0400347B-E942-4160-B195-6322C3985234}" sibTransId="{2480E2E5-6457-4612-9386-6E70A307DB41}"/>
    <dgm:cxn modelId="{D9CAC993-0599-46AD-89A2-092E90DAC1DB}" type="presOf" srcId="{B72D262B-F473-4BAD-9C88-A31AA6BFFE67}" destId="{A9607F61-1BC2-448B-B72D-C81B00BCDAAC}" srcOrd="0" destOrd="0" presId="urn:microsoft.com/office/officeart/2011/layout/HexagonRadial"/>
    <dgm:cxn modelId="{5A08C5AB-B4D5-40DE-B024-81A83B491553}" srcId="{5968588F-3D42-4D6D-9F4D-1977FD70174E}" destId="{A3B3C20B-7B3C-4D4F-AF2E-9A7B232E3C55}" srcOrd="5" destOrd="0" parTransId="{E48F2F6F-525F-43C4-B7E9-B59710B9AAB5}" sibTransId="{14F8E760-D9F0-42A3-BC26-BDA5ECB110A3}"/>
    <dgm:cxn modelId="{B951FBAB-1995-41D8-AD72-1A0750B271B8}" srcId="{5968588F-3D42-4D6D-9F4D-1977FD70174E}" destId="{D735AE16-0B3E-49A7-8420-F3D94C137E87}" srcOrd="0" destOrd="0" parTransId="{394B14F8-B7D5-4142-96D7-79CE12F4C825}" sibTransId="{CA04E08E-38C9-4155-A897-C1A10BA0C2BC}"/>
    <dgm:cxn modelId="{864680B3-A498-4D07-AC2D-5C2B764FA025}" srcId="{5968588F-3D42-4D6D-9F4D-1977FD70174E}" destId="{368CA882-BDA2-449D-AD88-94AE0231C6D8}" srcOrd="4" destOrd="0" parTransId="{64091266-066E-4B14-83E9-1014BC22D63E}" sibTransId="{64C29B43-D314-4F29-9E9E-88F13DC42FE5}"/>
    <dgm:cxn modelId="{52BD95C6-E760-4C3E-A1EB-15867CDBBF1B}" srcId="{277676E4-21E8-4014-A52B-71CE007E79CB}" destId="{5968588F-3D42-4D6D-9F4D-1977FD70174E}" srcOrd="0" destOrd="0" parTransId="{BDEA62AA-E825-4ECC-BF3F-47FE629FFFA6}" sibTransId="{0A28EDB9-3916-4EC8-866F-03EA03DAA8E0}"/>
    <dgm:cxn modelId="{80B215DA-58FA-4ADB-9B30-C68CBC2D97BA}" srcId="{5968588F-3D42-4D6D-9F4D-1977FD70174E}" destId="{3737F179-24B4-47EB-9A48-5604C9E32BFF}" srcOrd="2" destOrd="0" parTransId="{E701A17B-1EF2-4D25-9974-93E27787157D}" sibTransId="{54C44132-B60C-429C-90BD-57B69149E835}"/>
    <dgm:cxn modelId="{5CC3E2DA-F9E2-4156-822E-2C51E862311C}" type="presOf" srcId="{D735AE16-0B3E-49A7-8420-F3D94C137E87}" destId="{B0F4B1CA-EA94-43DB-8E55-B462735C215A}" srcOrd="0" destOrd="0" presId="urn:microsoft.com/office/officeart/2011/layout/HexagonRadial"/>
    <dgm:cxn modelId="{2BF6CDE4-222C-4467-B7B7-8B41DB371564}" srcId="{5968588F-3D42-4D6D-9F4D-1977FD70174E}" destId="{B72D262B-F473-4BAD-9C88-A31AA6BFFE67}" srcOrd="3" destOrd="0" parTransId="{91493BD2-E6FA-42BA-9181-215DBC97D787}" sibTransId="{CCB0CE0B-3204-474E-A8C4-03E4792E4C66}"/>
    <dgm:cxn modelId="{19AFF9C1-C7C7-4822-A782-18E77650EB64}" type="presParOf" srcId="{A4C6885F-132D-4114-A4F4-5ABD8129A333}" destId="{1630E00C-AF1C-47AC-954C-1ACAADD04019}" srcOrd="0" destOrd="0" presId="urn:microsoft.com/office/officeart/2011/layout/HexagonRadial"/>
    <dgm:cxn modelId="{ADA822FE-921C-4953-BCE8-AF30B67A4369}" type="presParOf" srcId="{A4C6885F-132D-4114-A4F4-5ABD8129A333}" destId="{23BEBEFB-A735-4545-ADF6-B6BA7239A524}" srcOrd="1" destOrd="0" presId="urn:microsoft.com/office/officeart/2011/layout/HexagonRadial"/>
    <dgm:cxn modelId="{F405709B-CF92-4F9E-A4A0-B2078F52EB02}" type="presParOf" srcId="{23BEBEFB-A735-4545-ADF6-B6BA7239A524}" destId="{C3FB9F62-2938-41EC-A39B-C6C0F82E9E95}" srcOrd="0" destOrd="0" presId="urn:microsoft.com/office/officeart/2011/layout/HexagonRadial"/>
    <dgm:cxn modelId="{7949375E-411D-4FC3-8FD9-5DA93F161231}" type="presParOf" srcId="{A4C6885F-132D-4114-A4F4-5ABD8129A333}" destId="{B0F4B1CA-EA94-43DB-8E55-B462735C215A}" srcOrd="2" destOrd="0" presId="urn:microsoft.com/office/officeart/2011/layout/HexagonRadial"/>
    <dgm:cxn modelId="{0E0DF619-F158-41CA-B1E4-1AA6DC93E052}" type="presParOf" srcId="{A4C6885F-132D-4114-A4F4-5ABD8129A333}" destId="{5AE1C9CF-21EA-4FB3-A3DA-869D788890D8}" srcOrd="3" destOrd="0" presId="urn:microsoft.com/office/officeart/2011/layout/HexagonRadial"/>
    <dgm:cxn modelId="{C652839E-4AD3-4F21-9D65-ED554D94FD91}" type="presParOf" srcId="{5AE1C9CF-21EA-4FB3-A3DA-869D788890D8}" destId="{38E052DC-1132-4B3B-A65B-32A043F3B531}" srcOrd="0" destOrd="0" presId="urn:microsoft.com/office/officeart/2011/layout/HexagonRadial"/>
    <dgm:cxn modelId="{7632C21E-D87E-496F-A046-EEDDA4F51DB9}" type="presParOf" srcId="{A4C6885F-132D-4114-A4F4-5ABD8129A333}" destId="{2245E94D-C47D-4FC7-BA14-323A77205598}" srcOrd="4" destOrd="0" presId="urn:microsoft.com/office/officeart/2011/layout/HexagonRadial"/>
    <dgm:cxn modelId="{AD2A66B1-52D5-478E-9BA1-573356D376A8}" type="presParOf" srcId="{A4C6885F-132D-4114-A4F4-5ABD8129A333}" destId="{F6D517C9-C2FD-4F35-A445-1D4F02334716}" srcOrd="5" destOrd="0" presId="urn:microsoft.com/office/officeart/2011/layout/HexagonRadial"/>
    <dgm:cxn modelId="{7B6A97A2-594F-44F3-B82C-E00E704EF5AD}" type="presParOf" srcId="{F6D517C9-C2FD-4F35-A445-1D4F02334716}" destId="{08A34883-928F-4AE0-A54A-F156FC40BFDD}" srcOrd="0" destOrd="0" presId="urn:microsoft.com/office/officeart/2011/layout/HexagonRadial"/>
    <dgm:cxn modelId="{02ECB657-768A-4472-A2AC-4687DF63DD4D}" type="presParOf" srcId="{A4C6885F-132D-4114-A4F4-5ABD8129A333}" destId="{C47A6CB6-F4E3-4992-95AA-4CF45B00CF48}" srcOrd="6" destOrd="0" presId="urn:microsoft.com/office/officeart/2011/layout/HexagonRadial"/>
    <dgm:cxn modelId="{4C61FCEC-80FA-401A-85C3-BC6DC98D79AF}" type="presParOf" srcId="{A4C6885F-132D-4114-A4F4-5ABD8129A333}" destId="{B91B8759-9611-4274-8ADF-59B07DE56AEA}" srcOrd="7" destOrd="0" presId="urn:microsoft.com/office/officeart/2011/layout/HexagonRadial"/>
    <dgm:cxn modelId="{3FA3F122-C56B-40A2-9BB7-3786E02DB5A3}" type="presParOf" srcId="{B91B8759-9611-4274-8ADF-59B07DE56AEA}" destId="{708C6D31-19E4-45BF-BE4A-F6BB7C11AE34}" srcOrd="0" destOrd="0" presId="urn:microsoft.com/office/officeart/2011/layout/HexagonRadial"/>
    <dgm:cxn modelId="{A40FC361-890B-4190-828A-7C9CEBF9D409}" type="presParOf" srcId="{A4C6885F-132D-4114-A4F4-5ABD8129A333}" destId="{A9607F61-1BC2-448B-B72D-C81B00BCDAAC}" srcOrd="8" destOrd="0" presId="urn:microsoft.com/office/officeart/2011/layout/HexagonRadial"/>
    <dgm:cxn modelId="{C6E4B2C3-5A26-48F5-9845-3668274E0A2E}" type="presParOf" srcId="{A4C6885F-132D-4114-A4F4-5ABD8129A333}" destId="{7F91362D-B6D2-444E-8509-9E90BBE083BE}" srcOrd="9" destOrd="0" presId="urn:microsoft.com/office/officeart/2011/layout/HexagonRadial"/>
    <dgm:cxn modelId="{37B3B9E2-9CBA-4C32-8157-317DEA1D0EB6}" type="presParOf" srcId="{7F91362D-B6D2-444E-8509-9E90BBE083BE}" destId="{A28BE2AF-4545-4049-87B2-A21E42A57822}" srcOrd="0" destOrd="0" presId="urn:microsoft.com/office/officeart/2011/layout/HexagonRadial"/>
    <dgm:cxn modelId="{116B63CD-E70A-4AD6-B9D7-74DC275F83A3}" type="presParOf" srcId="{A4C6885F-132D-4114-A4F4-5ABD8129A333}" destId="{741AE376-667E-4248-A996-6DC7ADA05E57}" srcOrd="10" destOrd="0" presId="urn:microsoft.com/office/officeart/2011/layout/HexagonRadial"/>
    <dgm:cxn modelId="{2858669B-7A3A-450D-B39B-6BD0A2A23DC9}" type="presParOf" srcId="{A4C6885F-132D-4114-A4F4-5ABD8129A333}" destId="{9947EAF9-2137-4731-BFA0-96278EFD3F2E}" srcOrd="11" destOrd="0" presId="urn:microsoft.com/office/officeart/2011/layout/HexagonRadial"/>
    <dgm:cxn modelId="{5DA1FC0F-0195-4AEE-93A9-C136A4D70A89}" type="presParOf" srcId="{9947EAF9-2137-4731-BFA0-96278EFD3F2E}" destId="{4E552F57-37D7-44E7-84C5-D563CFBEA2FC}" srcOrd="0" destOrd="0" presId="urn:microsoft.com/office/officeart/2011/layout/HexagonRadial"/>
    <dgm:cxn modelId="{5835D25F-6682-410A-A364-C2EB80BAB3A4}" type="presParOf" srcId="{A4C6885F-132D-4114-A4F4-5ABD8129A333}" destId="{FB838DB3-0152-4165-8167-1D4C2234BCE0}"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676E4-21E8-4014-A52B-71CE007E79CB}" type="doc">
      <dgm:prSet loTypeId="urn:microsoft.com/office/officeart/2005/8/layout/architecture" loCatId="officeonline" qsTypeId="urn:microsoft.com/office/officeart/2005/8/quickstyle/simple2" qsCatId="simple" csTypeId="urn:microsoft.com/office/officeart/2005/8/colors/colorful5" csCatId="colorful" phldr="1"/>
      <dgm:spPr/>
      <dgm:t>
        <a:bodyPr/>
        <a:lstStyle/>
        <a:p>
          <a:endParaRPr lang="en-US"/>
        </a:p>
      </dgm:t>
    </dgm:pt>
    <dgm:pt modelId="{5968588F-3D42-4D6D-9F4D-1977FD70174E}">
      <dgm:prSet phldrT="[Text]"/>
      <dgm:spPr/>
      <dgm:t>
        <a:bodyPr/>
        <a:lstStyle/>
        <a:p>
          <a:r>
            <a:rPr lang="en-US"/>
            <a:t>Bot</a:t>
          </a:r>
        </a:p>
      </dgm:t>
    </dgm:pt>
    <dgm:pt modelId="{BDEA62AA-E825-4ECC-BF3F-47FE629FFFA6}" type="parTrans" cxnId="{52BD95C6-E760-4C3E-A1EB-15867CDBBF1B}">
      <dgm:prSet/>
      <dgm:spPr/>
      <dgm:t>
        <a:bodyPr/>
        <a:lstStyle/>
        <a:p>
          <a:endParaRPr lang="en-US"/>
        </a:p>
      </dgm:t>
    </dgm:pt>
    <dgm:pt modelId="{0A28EDB9-3916-4EC8-866F-03EA03DAA8E0}" type="sibTrans" cxnId="{52BD95C6-E760-4C3E-A1EB-15867CDBBF1B}">
      <dgm:prSet/>
      <dgm:spPr/>
      <dgm:t>
        <a:bodyPr/>
        <a:lstStyle/>
        <a:p>
          <a:endParaRPr lang="en-US"/>
        </a:p>
      </dgm:t>
    </dgm:pt>
    <dgm:pt modelId="{D735AE16-0B3E-49A7-8420-F3D94C137E87}">
      <dgm:prSet phldrT="[Text]"/>
      <dgm:spPr/>
      <dgm:t>
        <a:bodyPr/>
        <a:lstStyle/>
        <a:p>
          <a:r>
            <a:rPr lang="en-US"/>
            <a:t>Application logic</a:t>
          </a:r>
        </a:p>
      </dgm:t>
    </dgm:pt>
    <dgm:pt modelId="{394B14F8-B7D5-4142-96D7-79CE12F4C825}" type="parTrans" cxnId="{B951FBAB-1995-41D8-AD72-1A0750B271B8}">
      <dgm:prSet/>
      <dgm:spPr/>
      <dgm:t>
        <a:bodyPr/>
        <a:lstStyle/>
        <a:p>
          <a:endParaRPr lang="en-US"/>
        </a:p>
      </dgm:t>
    </dgm:pt>
    <dgm:pt modelId="{CA04E08E-38C9-4155-A897-C1A10BA0C2BC}" type="sibTrans" cxnId="{B951FBAB-1995-41D8-AD72-1A0750B271B8}">
      <dgm:prSet/>
      <dgm:spPr/>
      <dgm:t>
        <a:bodyPr/>
        <a:lstStyle/>
        <a:p>
          <a:endParaRPr lang="en-US"/>
        </a:p>
      </dgm:t>
    </dgm:pt>
    <dgm:pt modelId="{E5B8A7D2-C21F-4526-8EDA-D9FDDDF8DFB2}">
      <dgm:prSet phldrT="[Text]"/>
      <dgm:spPr/>
      <dgm:t>
        <a:bodyPr/>
        <a:lstStyle/>
        <a:p>
          <a:r>
            <a:rPr lang="en-US"/>
            <a:t>Conversational State</a:t>
          </a:r>
        </a:p>
      </dgm:t>
    </dgm:pt>
    <dgm:pt modelId="{0400347B-E942-4160-B195-6322C3985234}" type="parTrans" cxnId="{D0197181-D7DE-4FD7-9622-1B47BE8FCDA8}">
      <dgm:prSet/>
      <dgm:spPr/>
      <dgm:t>
        <a:bodyPr/>
        <a:lstStyle/>
        <a:p>
          <a:endParaRPr lang="en-US"/>
        </a:p>
      </dgm:t>
    </dgm:pt>
    <dgm:pt modelId="{2480E2E5-6457-4612-9386-6E70A307DB41}" type="sibTrans" cxnId="{D0197181-D7DE-4FD7-9622-1B47BE8FCDA8}">
      <dgm:prSet/>
      <dgm:spPr/>
      <dgm:t>
        <a:bodyPr/>
        <a:lstStyle/>
        <a:p>
          <a:endParaRPr lang="en-US"/>
        </a:p>
      </dgm:t>
    </dgm:pt>
    <dgm:pt modelId="{3737F179-24B4-47EB-9A48-5604C9E32BFF}">
      <dgm:prSet phldrT="[Text]"/>
      <dgm:spPr/>
      <dgm:t>
        <a:bodyPr/>
        <a:lstStyle/>
        <a:p>
          <a:r>
            <a:rPr lang="en-US"/>
            <a:t>Clients / UI</a:t>
          </a:r>
        </a:p>
      </dgm:t>
    </dgm:pt>
    <dgm:pt modelId="{E701A17B-1EF2-4D25-9974-93E27787157D}" type="parTrans" cxnId="{80B215DA-58FA-4ADB-9B30-C68CBC2D97BA}">
      <dgm:prSet/>
      <dgm:spPr/>
      <dgm:t>
        <a:bodyPr/>
        <a:lstStyle/>
        <a:p>
          <a:endParaRPr lang="en-US"/>
        </a:p>
      </dgm:t>
    </dgm:pt>
    <dgm:pt modelId="{54C44132-B60C-429C-90BD-57B69149E835}" type="sibTrans" cxnId="{80B215DA-58FA-4ADB-9B30-C68CBC2D97BA}">
      <dgm:prSet/>
      <dgm:spPr/>
      <dgm:t>
        <a:bodyPr/>
        <a:lstStyle/>
        <a:p>
          <a:endParaRPr lang="en-US"/>
        </a:p>
      </dgm:t>
    </dgm:pt>
    <dgm:pt modelId="{D97643B4-AE53-4CDE-AFA9-CFC00AAC9399}" type="pres">
      <dgm:prSet presAssocID="{277676E4-21E8-4014-A52B-71CE007E79CB}" presName="Name0" presStyleCnt="0">
        <dgm:presLayoutVars>
          <dgm:chPref val="1"/>
          <dgm:dir/>
          <dgm:animOne val="branch"/>
          <dgm:animLvl val="lvl"/>
          <dgm:resizeHandles/>
        </dgm:presLayoutVars>
      </dgm:prSet>
      <dgm:spPr/>
    </dgm:pt>
    <dgm:pt modelId="{1282CCAF-9479-49AE-AE1D-EB8E6DFD172C}" type="pres">
      <dgm:prSet presAssocID="{5968588F-3D42-4D6D-9F4D-1977FD70174E}" presName="vertOne" presStyleCnt="0"/>
      <dgm:spPr/>
    </dgm:pt>
    <dgm:pt modelId="{1FFFAFD5-FF2E-4E55-9B3E-30697E6E103A}" type="pres">
      <dgm:prSet presAssocID="{5968588F-3D42-4D6D-9F4D-1977FD70174E}" presName="txOne" presStyleLbl="node0" presStyleIdx="0" presStyleCnt="1">
        <dgm:presLayoutVars>
          <dgm:chPref val="3"/>
        </dgm:presLayoutVars>
      </dgm:prSet>
      <dgm:spPr/>
    </dgm:pt>
    <dgm:pt modelId="{56F7CE33-B10C-4158-8077-E14896797FF6}" type="pres">
      <dgm:prSet presAssocID="{5968588F-3D42-4D6D-9F4D-1977FD70174E}" presName="parTransOne" presStyleCnt="0"/>
      <dgm:spPr/>
    </dgm:pt>
    <dgm:pt modelId="{911228B1-9FA3-4B7B-B165-E1D2A081BB39}" type="pres">
      <dgm:prSet presAssocID="{5968588F-3D42-4D6D-9F4D-1977FD70174E}" presName="horzOne" presStyleCnt="0"/>
      <dgm:spPr/>
    </dgm:pt>
    <dgm:pt modelId="{4D4258DD-4C6D-4A47-97AA-B2C190F737BF}" type="pres">
      <dgm:prSet presAssocID="{D735AE16-0B3E-49A7-8420-F3D94C137E87}" presName="vertTwo" presStyleCnt="0"/>
      <dgm:spPr/>
    </dgm:pt>
    <dgm:pt modelId="{314E7434-3C2A-4D04-B358-B49C7F72345B}" type="pres">
      <dgm:prSet presAssocID="{D735AE16-0B3E-49A7-8420-F3D94C137E87}" presName="txTwo" presStyleLbl="node2" presStyleIdx="0" presStyleCnt="3">
        <dgm:presLayoutVars>
          <dgm:chPref val="3"/>
        </dgm:presLayoutVars>
      </dgm:prSet>
      <dgm:spPr/>
    </dgm:pt>
    <dgm:pt modelId="{DD31FB60-56AE-4BB1-9853-1AFDED89648C}" type="pres">
      <dgm:prSet presAssocID="{D735AE16-0B3E-49A7-8420-F3D94C137E87}" presName="horzTwo" presStyleCnt="0"/>
      <dgm:spPr/>
    </dgm:pt>
    <dgm:pt modelId="{4B314BA5-97FD-4DF7-AE1D-197B926EB1BA}" type="pres">
      <dgm:prSet presAssocID="{CA04E08E-38C9-4155-A897-C1A10BA0C2BC}" presName="sibSpaceTwo" presStyleCnt="0"/>
      <dgm:spPr/>
    </dgm:pt>
    <dgm:pt modelId="{50187201-78CF-4A21-82EE-138A98DD0DBE}" type="pres">
      <dgm:prSet presAssocID="{E5B8A7D2-C21F-4526-8EDA-D9FDDDF8DFB2}" presName="vertTwo" presStyleCnt="0"/>
      <dgm:spPr/>
    </dgm:pt>
    <dgm:pt modelId="{A9C28C00-98BC-4072-A55F-E3BFFB1495F8}" type="pres">
      <dgm:prSet presAssocID="{E5B8A7D2-C21F-4526-8EDA-D9FDDDF8DFB2}" presName="txTwo" presStyleLbl="node2" presStyleIdx="1" presStyleCnt="3">
        <dgm:presLayoutVars>
          <dgm:chPref val="3"/>
        </dgm:presLayoutVars>
      </dgm:prSet>
      <dgm:spPr/>
    </dgm:pt>
    <dgm:pt modelId="{08FDEA91-6A55-4EEB-94E7-0B3391E0D9D3}" type="pres">
      <dgm:prSet presAssocID="{E5B8A7D2-C21F-4526-8EDA-D9FDDDF8DFB2}" presName="horzTwo" presStyleCnt="0"/>
      <dgm:spPr/>
    </dgm:pt>
    <dgm:pt modelId="{A7560B62-F9B5-4120-B159-7DFCF8E37F9A}" type="pres">
      <dgm:prSet presAssocID="{2480E2E5-6457-4612-9386-6E70A307DB41}" presName="sibSpaceTwo" presStyleCnt="0"/>
      <dgm:spPr/>
    </dgm:pt>
    <dgm:pt modelId="{4E616A74-2F60-4B77-A08E-72E698544B1F}" type="pres">
      <dgm:prSet presAssocID="{3737F179-24B4-47EB-9A48-5604C9E32BFF}" presName="vertTwo" presStyleCnt="0"/>
      <dgm:spPr/>
    </dgm:pt>
    <dgm:pt modelId="{6A4427A3-26A5-4740-A655-624321922682}" type="pres">
      <dgm:prSet presAssocID="{3737F179-24B4-47EB-9A48-5604C9E32BFF}" presName="txTwo" presStyleLbl="node2" presStyleIdx="2" presStyleCnt="3">
        <dgm:presLayoutVars>
          <dgm:chPref val="3"/>
        </dgm:presLayoutVars>
      </dgm:prSet>
      <dgm:spPr/>
    </dgm:pt>
    <dgm:pt modelId="{1A12414D-E9E5-4C4B-B831-896C658215E3}" type="pres">
      <dgm:prSet presAssocID="{3737F179-24B4-47EB-9A48-5604C9E32BFF}" presName="horzTwo" presStyleCnt="0"/>
      <dgm:spPr/>
    </dgm:pt>
  </dgm:ptLst>
  <dgm:cxnLst>
    <dgm:cxn modelId="{404EE128-7955-4FDA-916D-B7143C07B3EA}" type="presOf" srcId="{277676E4-21E8-4014-A52B-71CE007E79CB}" destId="{D97643B4-AE53-4CDE-AFA9-CFC00AAC9399}" srcOrd="0" destOrd="0" presId="urn:microsoft.com/office/officeart/2005/8/layout/architecture"/>
    <dgm:cxn modelId="{4D14DE71-E771-4977-A66B-B66AD2F12D0F}" type="presOf" srcId="{D735AE16-0B3E-49A7-8420-F3D94C137E87}" destId="{314E7434-3C2A-4D04-B358-B49C7F72345B}" srcOrd="0" destOrd="0" presId="urn:microsoft.com/office/officeart/2005/8/layout/architecture"/>
    <dgm:cxn modelId="{D0197181-D7DE-4FD7-9622-1B47BE8FCDA8}" srcId="{5968588F-3D42-4D6D-9F4D-1977FD70174E}" destId="{E5B8A7D2-C21F-4526-8EDA-D9FDDDF8DFB2}" srcOrd="1" destOrd="0" parTransId="{0400347B-E942-4160-B195-6322C3985234}" sibTransId="{2480E2E5-6457-4612-9386-6E70A307DB41}"/>
    <dgm:cxn modelId="{67881C93-309D-4E5C-8851-4314FFE5BEFA}" type="presOf" srcId="{3737F179-24B4-47EB-9A48-5604C9E32BFF}" destId="{6A4427A3-26A5-4740-A655-624321922682}" srcOrd="0" destOrd="0" presId="urn:microsoft.com/office/officeart/2005/8/layout/architecture"/>
    <dgm:cxn modelId="{B951FBAB-1995-41D8-AD72-1A0750B271B8}" srcId="{5968588F-3D42-4D6D-9F4D-1977FD70174E}" destId="{D735AE16-0B3E-49A7-8420-F3D94C137E87}" srcOrd="0" destOrd="0" parTransId="{394B14F8-B7D5-4142-96D7-79CE12F4C825}" sibTransId="{CA04E08E-38C9-4155-A897-C1A10BA0C2BC}"/>
    <dgm:cxn modelId="{6E547DBF-C4F3-4DF4-B322-2F8A24A771F2}" type="presOf" srcId="{E5B8A7D2-C21F-4526-8EDA-D9FDDDF8DFB2}" destId="{A9C28C00-98BC-4072-A55F-E3BFFB1495F8}" srcOrd="0" destOrd="0" presId="urn:microsoft.com/office/officeart/2005/8/layout/architecture"/>
    <dgm:cxn modelId="{52BD95C6-E760-4C3E-A1EB-15867CDBBF1B}" srcId="{277676E4-21E8-4014-A52B-71CE007E79CB}" destId="{5968588F-3D42-4D6D-9F4D-1977FD70174E}" srcOrd="0" destOrd="0" parTransId="{BDEA62AA-E825-4ECC-BF3F-47FE629FFFA6}" sibTransId="{0A28EDB9-3916-4EC8-866F-03EA03DAA8E0}"/>
    <dgm:cxn modelId="{BF5D65CC-E418-436E-8053-8B6FE87FECA8}" type="presOf" srcId="{5968588F-3D42-4D6D-9F4D-1977FD70174E}" destId="{1FFFAFD5-FF2E-4E55-9B3E-30697E6E103A}" srcOrd="0" destOrd="0" presId="urn:microsoft.com/office/officeart/2005/8/layout/architecture"/>
    <dgm:cxn modelId="{80B215DA-58FA-4ADB-9B30-C68CBC2D97BA}" srcId="{5968588F-3D42-4D6D-9F4D-1977FD70174E}" destId="{3737F179-24B4-47EB-9A48-5604C9E32BFF}" srcOrd="2" destOrd="0" parTransId="{E701A17B-1EF2-4D25-9974-93E27787157D}" sibTransId="{54C44132-B60C-429C-90BD-57B69149E835}"/>
    <dgm:cxn modelId="{B06672EB-050A-416B-B9A5-739CD38202ED}" type="presParOf" srcId="{D97643B4-AE53-4CDE-AFA9-CFC00AAC9399}" destId="{1282CCAF-9479-49AE-AE1D-EB8E6DFD172C}" srcOrd="0" destOrd="0" presId="urn:microsoft.com/office/officeart/2005/8/layout/architecture"/>
    <dgm:cxn modelId="{A88CD529-23E9-4909-AA2C-F2C1C7131BAA}" type="presParOf" srcId="{1282CCAF-9479-49AE-AE1D-EB8E6DFD172C}" destId="{1FFFAFD5-FF2E-4E55-9B3E-30697E6E103A}" srcOrd="0" destOrd="0" presId="urn:microsoft.com/office/officeart/2005/8/layout/architecture"/>
    <dgm:cxn modelId="{04316C33-1584-4E51-9D3B-44F113F58ECB}" type="presParOf" srcId="{1282CCAF-9479-49AE-AE1D-EB8E6DFD172C}" destId="{56F7CE33-B10C-4158-8077-E14896797FF6}" srcOrd="1" destOrd="0" presId="urn:microsoft.com/office/officeart/2005/8/layout/architecture"/>
    <dgm:cxn modelId="{24FA60C3-20BC-41DC-BEE0-EBEEF07E6126}" type="presParOf" srcId="{1282CCAF-9479-49AE-AE1D-EB8E6DFD172C}" destId="{911228B1-9FA3-4B7B-B165-E1D2A081BB39}" srcOrd="2" destOrd="0" presId="urn:microsoft.com/office/officeart/2005/8/layout/architecture"/>
    <dgm:cxn modelId="{C0E16D7E-6D54-41DE-8B25-F81AD3BF92E6}" type="presParOf" srcId="{911228B1-9FA3-4B7B-B165-E1D2A081BB39}" destId="{4D4258DD-4C6D-4A47-97AA-B2C190F737BF}" srcOrd="0" destOrd="0" presId="urn:microsoft.com/office/officeart/2005/8/layout/architecture"/>
    <dgm:cxn modelId="{E68023D8-D649-49F5-9539-17B1E55EB7F2}" type="presParOf" srcId="{4D4258DD-4C6D-4A47-97AA-B2C190F737BF}" destId="{314E7434-3C2A-4D04-B358-B49C7F72345B}" srcOrd="0" destOrd="0" presId="urn:microsoft.com/office/officeart/2005/8/layout/architecture"/>
    <dgm:cxn modelId="{337D5512-0FA6-41D1-90C0-2D4BF23F492E}" type="presParOf" srcId="{4D4258DD-4C6D-4A47-97AA-B2C190F737BF}" destId="{DD31FB60-56AE-4BB1-9853-1AFDED89648C}" srcOrd="1" destOrd="0" presId="urn:microsoft.com/office/officeart/2005/8/layout/architecture"/>
    <dgm:cxn modelId="{C5C858A8-BD4D-41B1-9F6D-3B5E61770AD9}" type="presParOf" srcId="{911228B1-9FA3-4B7B-B165-E1D2A081BB39}" destId="{4B314BA5-97FD-4DF7-AE1D-197B926EB1BA}" srcOrd="1" destOrd="0" presId="urn:microsoft.com/office/officeart/2005/8/layout/architecture"/>
    <dgm:cxn modelId="{EA521B99-F1A5-4D33-B951-1172CE29FBDA}" type="presParOf" srcId="{911228B1-9FA3-4B7B-B165-E1D2A081BB39}" destId="{50187201-78CF-4A21-82EE-138A98DD0DBE}" srcOrd="2" destOrd="0" presId="urn:microsoft.com/office/officeart/2005/8/layout/architecture"/>
    <dgm:cxn modelId="{4E5B41E0-CD6E-4B47-82CD-7E0B69F9E8DA}" type="presParOf" srcId="{50187201-78CF-4A21-82EE-138A98DD0DBE}" destId="{A9C28C00-98BC-4072-A55F-E3BFFB1495F8}" srcOrd="0" destOrd="0" presId="urn:microsoft.com/office/officeart/2005/8/layout/architecture"/>
    <dgm:cxn modelId="{346E7A81-9518-457C-90D6-29A8E5CDE91C}" type="presParOf" srcId="{50187201-78CF-4A21-82EE-138A98DD0DBE}" destId="{08FDEA91-6A55-4EEB-94E7-0B3391E0D9D3}" srcOrd="1" destOrd="0" presId="urn:microsoft.com/office/officeart/2005/8/layout/architecture"/>
    <dgm:cxn modelId="{5724AEFF-5B0A-47E3-9A15-70444934CCBE}" type="presParOf" srcId="{911228B1-9FA3-4B7B-B165-E1D2A081BB39}" destId="{A7560B62-F9B5-4120-B159-7DFCF8E37F9A}" srcOrd="3" destOrd="0" presId="urn:microsoft.com/office/officeart/2005/8/layout/architecture"/>
    <dgm:cxn modelId="{FF9AF220-3661-4BC5-AB5E-738A9E569903}" type="presParOf" srcId="{911228B1-9FA3-4B7B-B165-E1D2A081BB39}" destId="{4E616A74-2F60-4B77-A08E-72E698544B1F}" srcOrd="4" destOrd="0" presId="urn:microsoft.com/office/officeart/2005/8/layout/architecture"/>
    <dgm:cxn modelId="{10C7F19A-E782-48A6-B3D2-4ECAF104B497}" type="presParOf" srcId="{4E616A74-2F60-4B77-A08E-72E698544B1F}" destId="{6A4427A3-26A5-4740-A655-624321922682}" srcOrd="0" destOrd="0" presId="urn:microsoft.com/office/officeart/2005/8/layout/architecture"/>
    <dgm:cxn modelId="{3A63D18A-BB23-4438-85AE-D786F9049116}" type="presParOf" srcId="{4E616A74-2F60-4B77-A08E-72E698544B1F}" destId="{1A12414D-E9E5-4C4B-B831-896C658215E3}"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F95A5-7EA9-428D-BD70-9CB863C29E26}" type="doc">
      <dgm:prSet loTypeId="urn:microsoft.com/office/officeart/2008/layout/RadialCluster" loCatId="cycle" qsTypeId="urn:microsoft.com/office/officeart/2005/8/quickstyle/simple2" qsCatId="simple" csTypeId="urn:microsoft.com/office/officeart/2005/8/colors/colorful1" csCatId="colorful" phldr="1"/>
      <dgm:spPr/>
      <dgm:t>
        <a:bodyPr/>
        <a:lstStyle/>
        <a:p>
          <a:endParaRPr lang="en-US"/>
        </a:p>
      </dgm:t>
    </dgm:pt>
    <dgm:pt modelId="{5D6CA560-4DD3-4D8D-BB9B-6756EC254464}">
      <dgm:prSet phldrT="[Text]"/>
      <dgm:spPr/>
      <dgm:t>
        <a:bodyPr/>
        <a:lstStyle/>
        <a:p>
          <a:r>
            <a:rPr lang="en-US"/>
            <a:t>Lógica de aplicación</a:t>
          </a:r>
        </a:p>
      </dgm:t>
    </dgm:pt>
    <dgm:pt modelId="{34BC4151-3A42-4895-BA22-4D0A9B157195}" type="parTrans" cxnId="{657E2A97-44EA-406B-A651-582DE1057E37}">
      <dgm:prSet/>
      <dgm:spPr/>
      <dgm:t>
        <a:bodyPr/>
        <a:lstStyle/>
        <a:p>
          <a:endParaRPr lang="en-US"/>
        </a:p>
      </dgm:t>
    </dgm:pt>
    <dgm:pt modelId="{E782DBB6-C016-4D66-81E8-889243FE9068}" type="sibTrans" cxnId="{657E2A97-44EA-406B-A651-582DE1057E37}">
      <dgm:prSet/>
      <dgm:spPr/>
      <dgm:t>
        <a:bodyPr/>
        <a:lstStyle/>
        <a:p>
          <a:endParaRPr lang="en-US"/>
        </a:p>
      </dgm:t>
    </dgm:pt>
    <dgm:pt modelId="{E777DCCC-A6BB-4CA4-8C5E-28046A8F473D}">
      <dgm:prSet phldrT="[Text]" custT="1"/>
      <dgm:spPr/>
      <dgm:t>
        <a:bodyPr/>
        <a:lstStyle/>
        <a:p>
          <a:r>
            <a:rPr lang="en-US" sz="1200"/>
            <a:t>Lógica de negocio</a:t>
          </a:r>
        </a:p>
      </dgm:t>
    </dgm:pt>
    <dgm:pt modelId="{3CE017B8-2904-4FDD-9B31-C9E8348D613D}" type="parTrans" cxnId="{6D3B8F81-26C9-4279-AD4F-420E12C4D05C}">
      <dgm:prSet/>
      <dgm:spPr/>
      <dgm:t>
        <a:bodyPr/>
        <a:lstStyle/>
        <a:p>
          <a:endParaRPr lang="en-US"/>
        </a:p>
      </dgm:t>
    </dgm:pt>
    <dgm:pt modelId="{F63B8A63-85BC-4104-8152-7D76106C5FB2}" type="sibTrans" cxnId="{6D3B8F81-26C9-4279-AD4F-420E12C4D05C}">
      <dgm:prSet/>
      <dgm:spPr/>
      <dgm:t>
        <a:bodyPr/>
        <a:lstStyle/>
        <a:p>
          <a:endParaRPr lang="en-US"/>
        </a:p>
      </dgm:t>
    </dgm:pt>
    <dgm:pt modelId="{265182E1-971B-430F-8920-366E2BA91BEA}">
      <dgm:prSet phldrT="[Text]"/>
      <dgm:spPr/>
      <dgm:t>
        <a:bodyPr/>
        <a:lstStyle/>
        <a:p>
          <a:r>
            <a:rPr lang="en-US"/>
            <a:t>Diálogos</a:t>
          </a:r>
        </a:p>
      </dgm:t>
    </dgm:pt>
    <dgm:pt modelId="{C47DA846-9863-44E6-A88A-2BBD1FFB159C}" type="parTrans" cxnId="{21FAF75A-954F-4688-9BB1-E64E77FB8C90}">
      <dgm:prSet/>
      <dgm:spPr/>
      <dgm:t>
        <a:bodyPr/>
        <a:lstStyle/>
        <a:p>
          <a:endParaRPr lang="en-US"/>
        </a:p>
      </dgm:t>
    </dgm:pt>
    <dgm:pt modelId="{5A0DF260-82F2-4431-8FA3-EC1F6F136404}" type="sibTrans" cxnId="{21FAF75A-954F-4688-9BB1-E64E77FB8C90}">
      <dgm:prSet/>
      <dgm:spPr/>
      <dgm:t>
        <a:bodyPr/>
        <a:lstStyle/>
        <a:p>
          <a:endParaRPr lang="en-US"/>
        </a:p>
      </dgm:t>
    </dgm:pt>
    <dgm:pt modelId="{05C08945-8744-450F-BF8D-15024161D0D8}">
      <dgm:prSet phldrT="[Text]" custT="1"/>
      <dgm:spPr/>
      <dgm:t>
        <a:bodyPr/>
        <a:lstStyle/>
        <a:p>
          <a:r>
            <a:rPr lang="en-US" sz="1200"/>
            <a:t>Simples</a:t>
          </a:r>
        </a:p>
      </dgm:t>
    </dgm:pt>
    <dgm:pt modelId="{77DF1D19-397E-4A9D-B1A6-F02A288400B2}" type="parTrans" cxnId="{6CF6388E-BD60-4A34-91B5-0A07C0FD3218}">
      <dgm:prSet/>
      <dgm:spPr/>
      <dgm:t>
        <a:bodyPr/>
        <a:lstStyle/>
        <a:p>
          <a:endParaRPr lang="en-US"/>
        </a:p>
      </dgm:t>
    </dgm:pt>
    <dgm:pt modelId="{01A08999-F256-4DBF-A971-79ABD1D13CEB}" type="sibTrans" cxnId="{6CF6388E-BD60-4A34-91B5-0A07C0FD3218}">
      <dgm:prSet/>
      <dgm:spPr/>
      <dgm:t>
        <a:bodyPr/>
        <a:lstStyle/>
        <a:p>
          <a:endParaRPr lang="en-US"/>
        </a:p>
      </dgm:t>
    </dgm:pt>
    <dgm:pt modelId="{25338D94-2809-4AE6-A4A1-174BEF97F819}">
      <dgm:prSet phldrT="[Text]" custT="1"/>
      <dgm:spPr/>
      <dgm:t>
        <a:bodyPr/>
        <a:lstStyle/>
        <a:p>
          <a:r>
            <a:rPr lang="en-US" sz="1200"/>
            <a:t>Inteligencia Artificial</a:t>
          </a:r>
        </a:p>
      </dgm:t>
    </dgm:pt>
    <dgm:pt modelId="{4C3CDE51-58D6-4059-BAE8-89CD34D93646}" type="parTrans" cxnId="{78CAAFBD-30B8-4E61-B68B-E2D5B0FB5C1A}">
      <dgm:prSet/>
      <dgm:spPr/>
      <dgm:t>
        <a:bodyPr/>
        <a:lstStyle/>
        <a:p>
          <a:endParaRPr lang="en-US"/>
        </a:p>
      </dgm:t>
    </dgm:pt>
    <dgm:pt modelId="{80B331D2-ECE5-48F1-B250-727D51567C66}" type="sibTrans" cxnId="{78CAAFBD-30B8-4E61-B68B-E2D5B0FB5C1A}">
      <dgm:prSet/>
      <dgm:spPr/>
      <dgm:t>
        <a:bodyPr/>
        <a:lstStyle/>
        <a:p>
          <a:endParaRPr lang="en-US"/>
        </a:p>
      </dgm:t>
    </dgm:pt>
    <dgm:pt modelId="{B619C9ED-C944-4732-8551-812B65E99FFE}">
      <dgm:prSet phldrT="[Text]" custT="1"/>
      <dgm:spPr/>
      <dgm:t>
        <a:bodyPr/>
        <a:lstStyle/>
        <a:p>
          <a:r>
            <a:rPr lang="en-US" sz="1200" dirty="0" err="1"/>
            <a:t>Escalabilidad</a:t>
          </a:r>
          <a:endParaRPr lang="en-US" sz="1200" dirty="0"/>
        </a:p>
      </dgm:t>
    </dgm:pt>
    <dgm:pt modelId="{0323AFEF-47E7-4F87-9743-B071B811DDD0}" type="parTrans" cxnId="{465267F1-199E-4FC2-A255-3F8D1039C4F1}">
      <dgm:prSet/>
      <dgm:spPr/>
      <dgm:t>
        <a:bodyPr/>
        <a:lstStyle/>
        <a:p>
          <a:endParaRPr lang="en-US"/>
        </a:p>
      </dgm:t>
    </dgm:pt>
    <dgm:pt modelId="{AA039244-D41D-4F78-9514-5CDCC71CFAB3}" type="sibTrans" cxnId="{465267F1-199E-4FC2-A255-3F8D1039C4F1}">
      <dgm:prSet/>
      <dgm:spPr/>
      <dgm:t>
        <a:bodyPr/>
        <a:lstStyle/>
        <a:p>
          <a:endParaRPr lang="en-US"/>
        </a:p>
      </dgm:t>
    </dgm:pt>
    <dgm:pt modelId="{3A5C806B-1150-4C2D-BA0A-B1BE3A8E5C74}" type="pres">
      <dgm:prSet presAssocID="{30AF95A5-7EA9-428D-BD70-9CB863C29E26}" presName="Name0" presStyleCnt="0">
        <dgm:presLayoutVars>
          <dgm:chMax val="1"/>
          <dgm:chPref val="1"/>
          <dgm:dir/>
          <dgm:animOne val="branch"/>
          <dgm:animLvl val="lvl"/>
        </dgm:presLayoutVars>
      </dgm:prSet>
      <dgm:spPr/>
    </dgm:pt>
    <dgm:pt modelId="{6A67BF24-4425-4AF5-B43B-F34B9CEA06BB}" type="pres">
      <dgm:prSet presAssocID="{5D6CA560-4DD3-4D8D-BB9B-6756EC254464}" presName="textCenter" presStyleLbl="node1" presStyleIdx="0" presStyleCnt="6"/>
      <dgm:spPr/>
    </dgm:pt>
    <dgm:pt modelId="{89B1B287-CED1-46DA-813A-A72CCFC702C5}" type="pres">
      <dgm:prSet presAssocID="{5D6CA560-4DD3-4D8D-BB9B-6756EC254464}" presName="cycle_1" presStyleCnt="0"/>
      <dgm:spPr/>
    </dgm:pt>
    <dgm:pt modelId="{210F7AF3-06FF-4BE1-86C1-2A3DF56EA663}" type="pres">
      <dgm:prSet presAssocID="{E777DCCC-A6BB-4CA4-8C5E-28046A8F473D}" presName="childCenter1" presStyleLbl="node1" presStyleIdx="1" presStyleCnt="6"/>
      <dgm:spPr/>
    </dgm:pt>
    <dgm:pt modelId="{5FF85708-7843-424C-BBEE-C1298E346383}" type="pres">
      <dgm:prSet presAssocID="{3CE017B8-2904-4FDD-9B31-C9E8348D613D}" presName="Name144" presStyleLbl="parChTrans1D2" presStyleIdx="0" presStyleCnt="3"/>
      <dgm:spPr/>
    </dgm:pt>
    <dgm:pt modelId="{FEFAAF98-838E-4472-A29A-736C2FB75096}" type="pres">
      <dgm:prSet presAssocID="{5D6CA560-4DD3-4D8D-BB9B-6756EC254464}" presName="cycle_2" presStyleCnt="0"/>
      <dgm:spPr/>
    </dgm:pt>
    <dgm:pt modelId="{D1339CBD-1636-4B70-88A3-04E51978A0E3}" type="pres">
      <dgm:prSet presAssocID="{265182E1-971B-430F-8920-366E2BA91BEA}" presName="childCenter2" presStyleLbl="node1" presStyleIdx="2" presStyleCnt="6"/>
      <dgm:spPr/>
    </dgm:pt>
    <dgm:pt modelId="{7C186DC1-8B69-4C76-92A6-F365A4CCCAAE}" type="pres">
      <dgm:prSet presAssocID="{77DF1D19-397E-4A9D-B1A6-F02A288400B2}" presName="Name218" presStyleLbl="parChTrans1D3" presStyleIdx="0" presStyleCnt="2"/>
      <dgm:spPr/>
    </dgm:pt>
    <dgm:pt modelId="{217E50E0-CEBE-40B9-8EB7-3A5095A648C3}" type="pres">
      <dgm:prSet presAssocID="{05C08945-8744-450F-BF8D-15024161D0D8}" presName="text2" presStyleLbl="node1" presStyleIdx="3" presStyleCnt="6">
        <dgm:presLayoutVars>
          <dgm:bulletEnabled val="1"/>
        </dgm:presLayoutVars>
      </dgm:prSet>
      <dgm:spPr/>
    </dgm:pt>
    <dgm:pt modelId="{83DE80A0-B558-45A7-B197-6E8AD17BF362}" type="pres">
      <dgm:prSet presAssocID="{4C3CDE51-58D6-4059-BAE8-89CD34D93646}" presName="Name218" presStyleLbl="parChTrans1D3" presStyleIdx="1" presStyleCnt="2"/>
      <dgm:spPr/>
    </dgm:pt>
    <dgm:pt modelId="{675827B7-9A73-4640-AD69-2C922BAFDFDF}" type="pres">
      <dgm:prSet presAssocID="{25338D94-2809-4AE6-A4A1-174BEF97F819}" presName="text2" presStyleLbl="node1" presStyleIdx="4" presStyleCnt="6" custScaleX="131098" custScaleY="124427">
        <dgm:presLayoutVars>
          <dgm:bulletEnabled val="1"/>
        </dgm:presLayoutVars>
      </dgm:prSet>
      <dgm:spPr/>
    </dgm:pt>
    <dgm:pt modelId="{57D55F37-4671-429B-9359-12ABB0D24ED2}" type="pres">
      <dgm:prSet presAssocID="{C47DA846-9863-44E6-A88A-2BBD1FFB159C}" presName="Name221" presStyleLbl="parChTrans1D2" presStyleIdx="1" presStyleCnt="3"/>
      <dgm:spPr/>
    </dgm:pt>
    <dgm:pt modelId="{BCA62612-E460-4467-B243-E05B58EFE0AA}" type="pres">
      <dgm:prSet presAssocID="{5D6CA560-4DD3-4D8D-BB9B-6756EC254464}" presName="cycle_3" presStyleCnt="0"/>
      <dgm:spPr/>
    </dgm:pt>
    <dgm:pt modelId="{B0ABC8E5-2A29-404B-813A-D72F6A620862}" type="pres">
      <dgm:prSet presAssocID="{B619C9ED-C944-4732-8551-812B65E99FFE}" presName="childCenter3" presStyleLbl="node1" presStyleIdx="5" presStyleCnt="6" custScaleX="137476" custScaleY="119424"/>
      <dgm:spPr/>
    </dgm:pt>
    <dgm:pt modelId="{FADB230C-90B1-452A-B472-1CD1559A4C35}" type="pres">
      <dgm:prSet presAssocID="{0323AFEF-47E7-4F87-9743-B071B811DDD0}" presName="Name288" presStyleLbl="parChTrans1D2" presStyleIdx="2" presStyleCnt="3"/>
      <dgm:spPr/>
    </dgm:pt>
  </dgm:ptLst>
  <dgm:cxnLst>
    <dgm:cxn modelId="{5B888E0C-FFDB-4790-A4D4-316F0B133574}" type="presOf" srcId="{30AF95A5-7EA9-428D-BD70-9CB863C29E26}" destId="{3A5C806B-1150-4C2D-BA0A-B1BE3A8E5C74}" srcOrd="0" destOrd="0" presId="urn:microsoft.com/office/officeart/2008/layout/RadialCluster"/>
    <dgm:cxn modelId="{BF17F27A-CE2F-407A-AFC7-0FF0CA9E5601}" type="presOf" srcId="{5D6CA560-4DD3-4D8D-BB9B-6756EC254464}" destId="{6A67BF24-4425-4AF5-B43B-F34B9CEA06BB}" srcOrd="0" destOrd="0" presId="urn:microsoft.com/office/officeart/2008/layout/RadialCluster"/>
    <dgm:cxn modelId="{21FAF75A-954F-4688-9BB1-E64E77FB8C90}" srcId="{5D6CA560-4DD3-4D8D-BB9B-6756EC254464}" destId="{265182E1-971B-430F-8920-366E2BA91BEA}" srcOrd="1" destOrd="0" parTransId="{C47DA846-9863-44E6-A88A-2BBD1FFB159C}" sibTransId="{5A0DF260-82F2-4431-8FA3-EC1F6F136404}"/>
    <dgm:cxn modelId="{07E2EE7E-7F16-47D0-90F9-028D91988B69}" type="presOf" srcId="{3CE017B8-2904-4FDD-9B31-C9E8348D613D}" destId="{5FF85708-7843-424C-BBEE-C1298E346383}" srcOrd="0" destOrd="0" presId="urn:microsoft.com/office/officeart/2008/layout/RadialCluster"/>
    <dgm:cxn modelId="{6D3B8F81-26C9-4279-AD4F-420E12C4D05C}" srcId="{5D6CA560-4DD3-4D8D-BB9B-6756EC254464}" destId="{E777DCCC-A6BB-4CA4-8C5E-28046A8F473D}" srcOrd="0" destOrd="0" parTransId="{3CE017B8-2904-4FDD-9B31-C9E8348D613D}" sibTransId="{F63B8A63-85BC-4104-8152-7D76106C5FB2}"/>
    <dgm:cxn modelId="{BA6DB88B-22F5-4F46-8F0B-C4056A32ABA7}" type="presOf" srcId="{4C3CDE51-58D6-4059-BAE8-89CD34D93646}" destId="{83DE80A0-B558-45A7-B197-6E8AD17BF362}" srcOrd="0" destOrd="0" presId="urn:microsoft.com/office/officeart/2008/layout/RadialCluster"/>
    <dgm:cxn modelId="{6CF6388E-BD60-4A34-91B5-0A07C0FD3218}" srcId="{265182E1-971B-430F-8920-366E2BA91BEA}" destId="{05C08945-8744-450F-BF8D-15024161D0D8}" srcOrd="0" destOrd="0" parTransId="{77DF1D19-397E-4A9D-B1A6-F02A288400B2}" sibTransId="{01A08999-F256-4DBF-A971-79ABD1D13CEB}"/>
    <dgm:cxn modelId="{4B06B491-949B-4D07-89E5-6229655BB41D}" type="presOf" srcId="{B619C9ED-C944-4732-8551-812B65E99FFE}" destId="{B0ABC8E5-2A29-404B-813A-D72F6A620862}" srcOrd="0" destOrd="0" presId="urn:microsoft.com/office/officeart/2008/layout/RadialCluster"/>
    <dgm:cxn modelId="{657E2A97-44EA-406B-A651-582DE1057E37}" srcId="{30AF95A5-7EA9-428D-BD70-9CB863C29E26}" destId="{5D6CA560-4DD3-4D8D-BB9B-6756EC254464}" srcOrd="0" destOrd="0" parTransId="{34BC4151-3A42-4895-BA22-4D0A9B157195}" sibTransId="{E782DBB6-C016-4D66-81E8-889243FE9068}"/>
    <dgm:cxn modelId="{943B2FA7-9604-4098-A545-A9E70048720C}" type="presOf" srcId="{77DF1D19-397E-4A9D-B1A6-F02A288400B2}" destId="{7C186DC1-8B69-4C76-92A6-F365A4CCCAAE}" srcOrd="0" destOrd="0" presId="urn:microsoft.com/office/officeart/2008/layout/RadialCluster"/>
    <dgm:cxn modelId="{017D91B2-9978-4E5D-8BEC-E755AD044BD1}" type="presOf" srcId="{25338D94-2809-4AE6-A4A1-174BEF97F819}" destId="{675827B7-9A73-4640-AD69-2C922BAFDFDF}" srcOrd="0" destOrd="0" presId="urn:microsoft.com/office/officeart/2008/layout/RadialCluster"/>
    <dgm:cxn modelId="{D0EA00B6-A05C-47C5-A708-9FAF75F3FD6C}" type="presOf" srcId="{E777DCCC-A6BB-4CA4-8C5E-28046A8F473D}" destId="{210F7AF3-06FF-4BE1-86C1-2A3DF56EA663}" srcOrd="0" destOrd="0" presId="urn:microsoft.com/office/officeart/2008/layout/RadialCluster"/>
    <dgm:cxn modelId="{B8A745B7-4913-4BE1-9A7F-E745D4D07F94}" type="presOf" srcId="{0323AFEF-47E7-4F87-9743-B071B811DDD0}" destId="{FADB230C-90B1-452A-B472-1CD1559A4C35}" srcOrd="0" destOrd="0" presId="urn:microsoft.com/office/officeart/2008/layout/RadialCluster"/>
    <dgm:cxn modelId="{78CAAFBD-30B8-4E61-B68B-E2D5B0FB5C1A}" srcId="{265182E1-971B-430F-8920-366E2BA91BEA}" destId="{25338D94-2809-4AE6-A4A1-174BEF97F819}" srcOrd="1" destOrd="0" parTransId="{4C3CDE51-58D6-4059-BAE8-89CD34D93646}" sibTransId="{80B331D2-ECE5-48F1-B250-727D51567C66}"/>
    <dgm:cxn modelId="{13ABF5BF-780A-494E-8516-7A270681BC51}" type="presOf" srcId="{C47DA846-9863-44E6-A88A-2BBD1FFB159C}" destId="{57D55F37-4671-429B-9359-12ABB0D24ED2}" srcOrd="0" destOrd="0" presId="urn:microsoft.com/office/officeart/2008/layout/RadialCluster"/>
    <dgm:cxn modelId="{1F4859D5-1B8F-4F38-A417-F49C04D8CB8B}" type="presOf" srcId="{265182E1-971B-430F-8920-366E2BA91BEA}" destId="{D1339CBD-1636-4B70-88A3-04E51978A0E3}" srcOrd="0" destOrd="0" presId="urn:microsoft.com/office/officeart/2008/layout/RadialCluster"/>
    <dgm:cxn modelId="{41C4E6E5-89BA-402D-AA3B-4AAD2F8DBA91}" type="presOf" srcId="{05C08945-8744-450F-BF8D-15024161D0D8}" destId="{217E50E0-CEBE-40B9-8EB7-3A5095A648C3}" srcOrd="0" destOrd="0" presId="urn:microsoft.com/office/officeart/2008/layout/RadialCluster"/>
    <dgm:cxn modelId="{465267F1-199E-4FC2-A255-3F8D1039C4F1}" srcId="{5D6CA560-4DD3-4D8D-BB9B-6756EC254464}" destId="{B619C9ED-C944-4732-8551-812B65E99FFE}" srcOrd="2" destOrd="0" parTransId="{0323AFEF-47E7-4F87-9743-B071B811DDD0}" sibTransId="{AA039244-D41D-4F78-9514-5CDCC71CFAB3}"/>
    <dgm:cxn modelId="{287104FD-29E5-42A2-876A-96AAF46CE915}" type="presParOf" srcId="{3A5C806B-1150-4C2D-BA0A-B1BE3A8E5C74}" destId="{6A67BF24-4425-4AF5-B43B-F34B9CEA06BB}" srcOrd="0" destOrd="0" presId="urn:microsoft.com/office/officeart/2008/layout/RadialCluster"/>
    <dgm:cxn modelId="{DBA2D449-C30F-40A8-9A88-D1665124E9BF}" type="presParOf" srcId="{3A5C806B-1150-4C2D-BA0A-B1BE3A8E5C74}" destId="{89B1B287-CED1-46DA-813A-A72CCFC702C5}" srcOrd="1" destOrd="0" presId="urn:microsoft.com/office/officeart/2008/layout/RadialCluster"/>
    <dgm:cxn modelId="{9847D204-F2B4-42C2-92C2-7012ECC284E2}" type="presParOf" srcId="{89B1B287-CED1-46DA-813A-A72CCFC702C5}" destId="{210F7AF3-06FF-4BE1-86C1-2A3DF56EA663}" srcOrd="0" destOrd="0" presId="urn:microsoft.com/office/officeart/2008/layout/RadialCluster"/>
    <dgm:cxn modelId="{02891234-F6DC-4C11-8DDD-BA9BB0050260}" type="presParOf" srcId="{3A5C806B-1150-4C2D-BA0A-B1BE3A8E5C74}" destId="{5FF85708-7843-424C-BBEE-C1298E346383}" srcOrd="2" destOrd="0" presId="urn:microsoft.com/office/officeart/2008/layout/RadialCluster"/>
    <dgm:cxn modelId="{C7541BCC-220F-427E-A398-78C3AC3D245F}" type="presParOf" srcId="{3A5C806B-1150-4C2D-BA0A-B1BE3A8E5C74}" destId="{FEFAAF98-838E-4472-A29A-736C2FB75096}" srcOrd="3" destOrd="0" presId="urn:microsoft.com/office/officeart/2008/layout/RadialCluster"/>
    <dgm:cxn modelId="{84B9AB99-1093-42BD-830E-FE17AED68079}" type="presParOf" srcId="{FEFAAF98-838E-4472-A29A-736C2FB75096}" destId="{D1339CBD-1636-4B70-88A3-04E51978A0E3}" srcOrd="0" destOrd="0" presId="urn:microsoft.com/office/officeart/2008/layout/RadialCluster"/>
    <dgm:cxn modelId="{0F61C74D-2291-4833-B8AB-E2175244FC33}" type="presParOf" srcId="{FEFAAF98-838E-4472-A29A-736C2FB75096}" destId="{7C186DC1-8B69-4C76-92A6-F365A4CCCAAE}" srcOrd="1" destOrd="0" presId="urn:microsoft.com/office/officeart/2008/layout/RadialCluster"/>
    <dgm:cxn modelId="{081C1C58-763C-4BEF-8020-DC817B8E4A68}" type="presParOf" srcId="{FEFAAF98-838E-4472-A29A-736C2FB75096}" destId="{217E50E0-CEBE-40B9-8EB7-3A5095A648C3}" srcOrd="2" destOrd="0" presId="urn:microsoft.com/office/officeart/2008/layout/RadialCluster"/>
    <dgm:cxn modelId="{8EE0E70B-D8AB-4226-919D-5CA9AD91DE0F}" type="presParOf" srcId="{FEFAAF98-838E-4472-A29A-736C2FB75096}" destId="{83DE80A0-B558-45A7-B197-6E8AD17BF362}" srcOrd="3" destOrd="0" presId="urn:microsoft.com/office/officeart/2008/layout/RadialCluster"/>
    <dgm:cxn modelId="{7F291918-B248-470E-9E0B-68562FE90D57}" type="presParOf" srcId="{FEFAAF98-838E-4472-A29A-736C2FB75096}" destId="{675827B7-9A73-4640-AD69-2C922BAFDFDF}" srcOrd="4" destOrd="0" presId="urn:microsoft.com/office/officeart/2008/layout/RadialCluster"/>
    <dgm:cxn modelId="{48E1D4F6-CA5F-43E5-8DEB-06C3AF80BF7E}" type="presParOf" srcId="{3A5C806B-1150-4C2D-BA0A-B1BE3A8E5C74}" destId="{57D55F37-4671-429B-9359-12ABB0D24ED2}" srcOrd="4" destOrd="0" presId="urn:microsoft.com/office/officeart/2008/layout/RadialCluster"/>
    <dgm:cxn modelId="{5F11DE08-A7C4-486A-8635-AC3B984302BD}" type="presParOf" srcId="{3A5C806B-1150-4C2D-BA0A-B1BE3A8E5C74}" destId="{BCA62612-E460-4467-B243-E05B58EFE0AA}" srcOrd="5" destOrd="0" presId="urn:microsoft.com/office/officeart/2008/layout/RadialCluster"/>
    <dgm:cxn modelId="{C3DBBFB9-F02A-4EC8-BF7C-FBFCA0EEAF12}" type="presParOf" srcId="{BCA62612-E460-4467-B243-E05B58EFE0AA}" destId="{B0ABC8E5-2A29-404B-813A-D72F6A620862}" srcOrd="0" destOrd="0" presId="urn:microsoft.com/office/officeart/2008/layout/RadialCluster"/>
    <dgm:cxn modelId="{18A62801-594E-4B67-B1ED-66EC486ECFF9}" type="presParOf" srcId="{3A5C806B-1150-4C2D-BA0A-B1BE3A8E5C74}" destId="{FADB230C-90B1-452A-B472-1CD1559A4C35}"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DF72165-3C31-4643-94D2-81AAA61027D7}" type="doc">
      <dgm:prSet loTypeId="urn:microsoft.com/office/officeart/2005/8/layout/cycle8" loCatId="cycle" qsTypeId="urn:microsoft.com/office/officeart/2005/8/quickstyle/simple4" qsCatId="simple" csTypeId="urn:microsoft.com/office/officeart/2005/8/colors/colorful2" csCatId="colorful" phldr="1"/>
      <dgm:spPr/>
    </dgm:pt>
    <dgm:pt modelId="{78A43BF5-6A69-4E5F-BB11-60109BE2A287}">
      <dgm:prSet/>
      <dgm:spPr/>
      <dgm:t>
        <a:bodyPr/>
        <a:lstStyle/>
        <a:p>
          <a:r>
            <a:rPr lang="en-US" dirty="0"/>
            <a:t>Authentication</a:t>
          </a:r>
        </a:p>
      </dgm:t>
    </dgm:pt>
    <dgm:pt modelId="{1179FBA3-1AEA-4D7D-BDF3-9A2C4946B917}" type="parTrans" cxnId="{2900E72D-EB7C-4F83-AB56-5F1FB3C2F8E1}">
      <dgm:prSet/>
      <dgm:spPr/>
      <dgm:t>
        <a:bodyPr/>
        <a:lstStyle/>
        <a:p>
          <a:endParaRPr lang="en-US"/>
        </a:p>
      </dgm:t>
    </dgm:pt>
    <dgm:pt modelId="{38F2146F-F750-4CCA-B675-0BA80B5F8F24}" type="sibTrans" cxnId="{2900E72D-EB7C-4F83-AB56-5F1FB3C2F8E1}">
      <dgm:prSet/>
      <dgm:spPr/>
      <dgm:t>
        <a:bodyPr/>
        <a:lstStyle/>
        <a:p>
          <a:endParaRPr lang="en-US"/>
        </a:p>
      </dgm:t>
    </dgm:pt>
    <dgm:pt modelId="{FA611D0C-D4DE-4AF5-A2E7-C86074EFECC2}">
      <dgm:prSet/>
      <dgm:spPr/>
      <dgm:t>
        <a:bodyPr/>
        <a:lstStyle/>
        <a:p>
          <a:r>
            <a:rPr lang="en-US"/>
            <a:t>Data collection</a:t>
          </a:r>
        </a:p>
      </dgm:t>
    </dgm:pt>
    <dgm:pt modelId="{E99C32C9-E455-489C-8E8E-1D88827AC417}" type="parTrans" cxnId="{5B193818-0F2C-4F5D-BEDD-B102E6E4FB67}">
      <dgm:prSet/>
      <dgm:spPr/>
      <dgm:t>
        <a:bodyPr/>
        <a:lstStyle/>
        <a:p>
          <a:endParaRPr lang="en-US"/>
        </a:p>
      </dgm:t>
    </dgm:pt>
    <dgm:pt modelId="{C86FAB60-056C-4240-AFAF-9B248A21E1E3}" type="sibTrans" cxnId="{5B193818-0F2C-4F5D-BEDD-B102E6E4FB67}">
      <dgm:prSet/>
      <dgm:spPr/>
      <dgm:t>
        <a:bodyPr/>
        <a:lstStyle/>
        <a:p>
          <a:endParaRPr lang="en-US"/>
        </a:p>
      </dgm:t>
    </dgm:pt>
    <dgm:pt modelId="{6D5BC989-1B83-4304-A663-E8814F3F7773}">
      <dgm:prSet/>
      <dgm:spPr/>
      <dgm:t>
        <a:bodyPr/>
        <a:lstStyle/>
        <a:p>
          <a:r>
            <a:rPr lang="en-US"/>
            <a:t>permissions</a:t>
          </a:r>
        </a:p>
      </dgm:t>
    </dgm:pt>
    <dgm:pt modelId="{C9775042-265F-4027-BFE2-999EAEA29B5A}" type="parTrans" cxnId="{15D4EB0B-4AA3-4C29-B941-C352CE40E988}">
      <dgm:prSet/>
      <dgm:spPr/>
      <dgm:t>
        <a:bodyPr/>
        <a:lstStyle/>
        <a:p>
          <a:endParaRPr lang="en-US"/>
        </a:p>
      </dgm:t>
    </dgm:pt>
    <dgm:pt modelId="{4B25F33B-0C41-436E-B688-C0F92A0796F5}" type="sibTrans" cxnId="{15D4EB0B-4AA3-4C29-B941-C352CE40E988}">
      <dgm:prSet/>
      <dgm:spPr/>
      <dgm:t>
        <a:bodyPr/>
        <a:lstStyle/>
        <a:p>
          <a:endParaRPr lang="en-US"/>
        </a:p>
      </dgm:t>
    </dgm:pt>
    <dgm:pt modelId="{84D935A1-EEC7-421A-934B-A363FA112E71}">
      <dgm:prSet/>
      <dgm:spPr/>
      <dgm:t>
        <a:bodyPr/>
        <a:lstStyle/>
        <a:p>
          <a:r>
            <a:rPr lang="en-US"/>
            <a:t>Optional</a:t>
          </a:r>
        </a:p>
      </dgm:t>
    </dgm:pt>
    <dgm:pt modelId="{2AA48438-3CF5-4024-8132-FFA561544AA1}" type="sibTrans" cxnId="{09C3F0C7-D0EF-41D7-8754-FEBB550297F4}">
      <dgm:prSet/>
      <dgm:spPr/>
      <dgm:t>
        <a:bodyPr/>
        <a:lstStyle/>
        <a:p>
          <a:endParaRPr lang="en-US"/>
        </a:p>
      </dgm:t>
    </dgm:pt>
    <dgm:pt modelId="{B4857D6F-C48B-4878-B587-8943EFC14DFF}" type="parTrans" cxnId="{09C3F0C7-D0EF-41D7-8754-FEBB550297F4}">
      <dgm:prSet/>
      <dgm:spPr/>
      <dgm:t>
        <a:bodyPr/>
        <a:lstStyle/>
        <a:p>
          <a:endParaRPr lang="en-US"/>
        </a:p>
      </dgm:t>
    </dgm:pt>
    <dgm:pt modelId="{318406FE-B3CE-43D7-AC45-A4E02207652C}" type="pres">
      <dgm:prSet presAssocID="{7DF72165-3C31-4643-94D2-81AAA61027D7}" presName="compositeShape" presStyleCnt="0">
        <dgm:presLayoutVars>
          <dgm:chMax val="7"/>
          <dgm:dir/>
          <dgm:resizeHandles val="exact"/>
        </dgm:presLayoutVars>
      </dgm:prSet>
      <dgm:spPr/>
    </dgm:pt>
    <dgm:pt modelId="{5479BFC7-8D4B-46DF-AF06-9FA5B7DA9629}" type="pres">
      <dgm:prSet presAssocID="{7DF72165-3C31-4643-94D2-81AAA61027D7}" presName="wedge1" presStyleLbl="node1" presStyleIdx="0" presStyleCnt="4"/>
      <dgm:spPr/>
    </dgm:pt>
    <dgm:pt modelId="{CB43E1E4-8485-43BA-B980-DFB663FAE8D6}" type="pres">
      <dgm:prSet presAssocID="{7DF72165-3C31-4643-94D2-81AAA61027D7}" presName="dummy1a" presStyleCnt="0"/>
      <dgm:spPr/>
    </dgm:pt>
    <dgm:pt modelId="{800A5F67-826A-4256-8784-979E8452FAFA}" type="pres">
      <dgm:prSet presAssocID="{7DF72165-3C31-4643-94D2-81AAA61027D7}" presName="dummy1b" presStyleCnt="0"/>
      <dgm:spPr/>
    </dgm:pt>
    <dgm:pt modelId="{7B8BD113-6451-4986-AC4B-C87DB03FB2D1}" type="pres">
      <dgm:prSet presAssocID="{7DF72165-3C31-4643-94D2-81AAA61027D7}" presName="wedge1Tx" presStyleLbl="node1" presStyleIdx="0" presStyleCnt="4">
        <dgm:presLayoutVars>
          <dgm:chMax val="0"/>
          <dgm:chPref val="0"/>
          <dgm:bulletEnabled val="1"/>
        </dgm:presLayoutVars>
      </dgm:prSet>
      <dgm:spPr/>
    </dgm:pt>
    <dgm:pt modelId="{848F7C25-CFA6-48DF-9A69-D1180C51062C}" type="pres">
      <dgm:prSet presAssocID="{7DF72165-3C31-4643-94D2-81AAA61027D7}" presName="wedge2" presStyleLbl="node1" presStyleIdx="1" presStyleCnt="4"/>
      <dgm:spPr/>
    </dgm:pt>
    <dgm:pt modelId="{2017A943-BC4B-4EC7-812E-396C9DB0C328}" type="pres">
      <dgm:prSet presAssocID="{7DF72165-3C31-4643-94D2-81AAA61027D7}" presName="dummy2a" presStyleCnt="0"/>
      <dgm:spPr/>
    </dgm:pt>
    <dgm:pt modelId="{5E9C5658-E2CE-4C1B-8CD7-E90C6363BB0F}" type="pres">
      <dgm:prSet presAssocID="{7DF72165-3C31-4643-94D2-81AAA61027D7}" presName="dummy2b" presStyleCnt="0"/>
      <dgm:spPr/>
    </dgm:pt>
    <dgm:pt modelId="{A99E9E74-6CBA-4DD6-8683-CB948A51F51D}" type="pres">
      <dgm:prSet presAssocID="{7DF72165-3C31-4643-94D2-81AAA61027D7}" presName="wedge2Tx" presStyleLbl="node1" presStyleIdx="1" presStyleCnt="4">
        <dgm:presLayoutVars>
          <dgm:chMax val="0"/>
          <dgm:chPref val="0"/>
          <dgm:bulletEnabled val="1"/>
        </dgm:presLayoutVars>
      </dgm:prSet>
      <dgm:spPr/>
    </dgm:pt>
    <dgm:pt modelId="{D97B5480-7251-4555-9740-567B7B682B3D}" type="pres">
      <dgm:prSet presAssocID="{7DF72165-3C31-4643-94D2-81AAA61027D7}" presName="wedge3" presStyleLbl="node1" presStyleIdx="2" presStyleCnt="4"/>
      <dgm:spPr/>
    </dgm:pt>
    <dgm:pt modelId="{F0EF28C0-2E57-40F2-B4BD-91BF632BF948}" type="pres">
      <dgm:prSet presAssocID="{7DF72165-3C31-4643-94D2-81AAA61027D7}" presName="dummy3a" presStyleCnt="0"/>
      <dgm:spPr/>
    </dgm:pt>
    <dgm:pt modelId="{55DD22C0-9F34-441F-A456-6B8A6BCE56CE}" type="pres">
      <dgm:prSet presAssocID="{7DF72165-3C31-4643-94D2-81AAA61027D7}" presName="dummy3b" presStyleCnt="0"/>
      <dgm:spPr/>
    </dgm:pt>
    <dgm:pt modelId="{D39479E8-F762-49A0-A338-4B76632C36E4}" type="pres">
      <dgm:prSet presAssocID="{7DF72165-3C31-4643-94D2-81AAA61027D7}" presName="wedge3Tx" presStyleLbl="node1" presStyleIdx="2" presStyleCnt="4">
        <dgm:presLayoutVars>
          <dgm:chMax val="0"/>
          <dgm:chPref val="0"/>
          <dgm:bulletEnabled val="1"/>
        </dgm:presLayoutVars>
      </dgm:prSet>
      <dgm:spPr/>
    </dgm:pt>
    <dgm:pt modelId="{22E6888A-0CC5-4992-9F4B-E2391D40C6E3}" type="pres">
      <dgm:prSet presAssocID="{7DF72165-3C31-4643-94D2-81AAA61027D7}" presName="wedge4" presStyleLbl="node1" presStyleIdx="3" presStyleCnt="4"/>
      <dgm:spPr/>
    </dgm:pt>
    <dgm:pt modelId="{B0B0A0B9-11C4-480D-B1B7-92790B09DBCF}" type="pres">
      <dgm:prSet presAssocID="{7DF72165-3C31-4643-94D2-81AAA61027D7}" presName="dummy4a" presStyleCnt="0"/>
      <dgm:spPr/>
    </dgm:pt>
    <dgm:pt modelId="{A16FDF9D-9EE2-48B9-9500-F0399B33C1E3}" type="pres">
      <dgm:prSet presAssocID="{7DF72165-3C31-4643-94D2-81AAA61027D7}" presName="dummy4b" presStyleCnt="0"/>
      <dgm:spPr/>
    </dgm:pt>
    <dgm:pt modelId="{B2B6D055-CD82-455D-9E11-333AB5E2BD6F}" type="pres">
      <dgm:prSet presAssocID="{7DF72165-3C31-4643-94D2-81AAA61027D7}" presName="wedge4Tx" presStyleLbl="node1" presStyleIdx="3" presStyleCnt="4">
        <dgm:presLayoutVars>
          <dgm:chMax val="0"/>
          <dgm:chPref val="0"/>
          <dgm:bulletEnabled val="1"/>
        </dgm:presLayoutVars>
      </dgm:prSet>
      <dgm:spPr/>
    </dgm:pt>
    <dgm:pt modelId="{822A0FCE-BE88-4729-BFA2-743078676629}" type="pres">
      <dgm:prSet presAssocID="{2AA48438-3CF5-4024-8132-FFA561544AA1}" presName="arrowWedge1" presStyleLbl="fgSibTrans2D1" presStyleIdx="0" presStyleCnt="4"/>
      <dgm:spPr/>
    </dgm:pt>
    <dgm:pt modelId="{D53F9783-3E90-430A-A794-5EC55E1A83C9}" type="pres">
      <dgm:prSet presAssocID="{38F2146F-F750-4CCA-B675-0BA80B5F8F24}" presName="arrowWedge2" presStyleLbl="fgSibTrans2D1" presStyleIdx="1" presStyleCnt="4"/>
      <dgm:spPr/>
    </dgm:pt>
    <dgm:pt modelId="{35AE38C3-4DDC-424A-B5F1-BF025B50DD14}" type="pres">
      <dgm:prSet presAssocID="{C86FAB60-056C-4240-AFAF-9B248A21E1E3}" presName="arrowWedge3" presStyleLbl="fgSibTrans2D1" presStyleIdx="2" presStyleCnt="4"/>
      <dgm:spPr/>
    </dgm:pt>
    <dgm:pt modelId="{03D1F9AB-E9A5-4D83-906E-887E1CAFEA41}" type="pres">
      <dgm:prSet presAssocID="{4B25F33B-0C41-436E-B688-C0F92A0796F5}" presName="arrowWedge4" presStyleLbl="fgSibTrans2D1" presStyleIdx="3" presStyleCnt="4"/>
      <dgm:spPr/>
    </dgm:pt>
  </dgm:ptLst>
  <dgm:cxnLst>
    <dgm:cxn modelId="{15D4EB0B-4AA3-4C29-B941-C352CE40E988}" srcId="{7DF72165-3C31-4643-94D2-81AAA61027D7}" destId="{6D5BC989-1B83-4304-A663-E8814F3F7773}" srcOrd="3" destOrd="0" parTransId="{C9775042-265F-4027-BFE2-999EAEA29B5A}" sibTransId="{4B25F33B-0C41-436E-B688-C0F92A0796F5}"/>
    <dgm:cxn modelId="{5B193818-0F2C-4F5D-BEDD-B102E6E4FB67}" srcId="{7DF72165-3C31-4643-94D2-81AAA61027D7}" destId="{FA611D0C-D4DE-4AF5-A2E7-C86074EFECC2}" srcOrd="2" destOrd="0" parTransId="{E99C32C9-E455-489C-8E8E-1D88827AC417}" sibTransId="{C86FAB60-056C-4240-AFAF-9B248A21E1E3}"/>
    <dgm:cxn modelId="{2900E72D-EB7C-4F83-AB56-5F1FB3C2F8E1}" srcId="{7DF72165-3C31-4643-94D2-81AAA61027D7}" destId="{78A43BF5-6A69-4E5F-BB11-60109BE2A287}" srcOrd="1" destOrd="0" parTransId="{1179FBA3-1AEA-4D7D-BDF3-9A2C4946B917}" sibTransId="{38F2146F-F750-4CCA-B675-0BA80B5F8F24}"/>
    <dgm:cxn modelId="{58824B32-FB4C-43B6-B4FB-02B813F70BD7}" type="presOf" srcId="{6D5BC989-1B83-4304-A663-E8814F3F7773}" destId="{22E6888A-0CC5-4992-9F4B-E2391D40C6E3}" srcOrd="0" destOrd="0" presId="urn:microsoft.com/office/officeart/2005/8/layout/cycle8"/>
    <dgm:cxn modelId="{4A102D5F-F1AD-45F4-A0B2-F5CBD5462A05}" type="presOf" srcId="{FA611D0C-D4DE-4AF5-A2E7-C86074EFECC2}" destId="{D39479E8-F762-49A0-A338-4B76632C36E4}" srcOrd="1" destOrd="0" presId="urn:microsoft.com/office/officeart/2005/8/layout/cycle8"/>
    <dgm:cxn modelId="{0737CB4E-2062-4A71-BC72-14A00244E685}" type="presOf" srcId="{FA611D0C-D4DE-4AF5-A2E7-C86074EFECC2}" destId="{D97B5480-7251-4555-9740-567B7B682B3D}" srcOrd="0" destOrd="0" presId="urn:microsoft.com/office/officeart/2005/8/layout/cycle8"/>
    <dgm:cxn modelId="{DC8A477D-84AF-46C3-B1AC-6465ECDF5130}" type="presOf" srcId="{84D935A1-EEC7-421A-934B-A363FA112E71}" destId="{5479BFC7-8D4B-46DF-AF06-9FA5B7DA9629}" srcOrd="0" destOrd="0" presId="urn:microsoft.com/office/officeart/2005/8/layout/cycle8"/>
    <dgm:cxn modelId="{4E00E999-269E-4A83-A44D-F83537C750DD}" type="presOf" srcId="{6D5BC989-1B83-4304-A663-E8814F3F7773}" destId="{B2B6D055-CD82-455D-9E11-333AB5E2BD6F}" srcOrd="1" destOrd="0" presId="urn:microsoft.com/office/officeart/2005/8/layout/cycle8"/>
    <dgm:cxn modelId="{A19DE9A8-2AC3-4F69-9E8F-D13FDF67DE3C}" type="presOf" srcId="{84D935A1-EEC7-421A-934B-A363FA112E71}" destId="{7B8BD113-6451-4986-AC4B-C87DB03FB2D1}" srcOrd="1" destOrd="0" presId="urn:microsoft.com/office/officeart/2005/8/layout/cycle8"/>
    <dgm:cxn modelId="{3001CDC2-6DE0-4FC5-8FE5-E52CC21FFDC1}" type="presOf" srcId="{78A43BF5-6A69-4E5F-BB11-60109BE2A287}" destId="{848F7C25-CFA6-48DF-9A69-D1180C51062C}" srcOrd="0" destOrd="0" presId="urn:microsoft.com/office/officeart/2005/8/layout/cycle8"/>
    <dgm:cxn modelId="{09C3F0C7-D0EF-41D7-8754-FEBB550297F4}" srcId="{7DF72165-3C31-4643-94D2-81AAA61027D7}" destId="{84D935A1-EEC7-421A-934B-A363FA112E71}" srcOrd="0" destOrd="0" parTransId="{B4857D6F-C48B-4878-B587-8943EFC14DFF}" sibTransId="{2AA48438-3CF5-4024-8132-FFA561544AA1}"/>
    <dgm:cxn modelId="{09D000DC-855D-4582-89EB-1F9F3F09267D}" type="presOf" srcId="{7DF72165-3C31-4643-94D2-81AAA61027D7}" destId="{318406FE-B3CE-43D7-AC45-A4E02207652C}" srcOrd="0" destOrd="0" presId="urn:microsoft.com/office/officeart/2005/8/layout/cycle8"/>
    <dgm:cxn modelId="{C61C5FEF-C8C3-4D7F-80AE-BB9D0BF5B40F}" type="presOf" srcId="{78A43BF5-6A69-4E5F-BB11-60109BE2A287}" destId="{A99E9E74-6CBA-4DD6-8683-CB948A51F51D}" srcOrd="1" destOrd="0" presId="urn:microsoft.com/office/officeart/2005/8/layout/cycle8"/>
    <dgm:cxn modelId="{0AAF6F46-44D0-4DA3-98E9-81B3671A4D1A}" type="presParOf" srcId="{318406FE-B3CE-43D7-AC45-A4E02207652C}" destId="{5479BFC7-8D4B-46DF-AF06-9FA5B7DA9629}" srcOrd="0" destOrd="0" presId="urn:microsoft.com/office/officeart/2005/8/layout/cycle8"/>
    <dgm:cxn modelId="{9A32939E-41E4-4DF9-A123-FFF830919CB8}" type="presParOf" srcId="{318406FE-B3CE-43D7-AC45-A4E02207652C}" destId="{CB43E1E4-8485-43BA-B980-DFB663FAE8D6}" srcOrd="1" destOrd="0" presId="urn:microsoft.com/office/officeart/2005/8/layout/cycle8"/>
    <dgm:cxn modelId="{439EFA9A-443E-43E1-871F-E4E8F24E829B}" type="presParOf" srcId="{318406FE-B3CE-43D7-AC45-A4E02207652C}" destId="{800A5F67-826A-4256-8784-979E8452FAFA}" srcOrd="2" destOrd="0" presId="urn:microsoft.com/office/officeart/2005/8/layout/cycle8"/>
    <dgm:cxn modelId="{F43B1C35-9EE0-4724-ACA8-B4C3A7F5A7F5}" type="presParOf" srcId="{318406FE-B3CE-43D7-AC45-A4E02207652C}" destId="{7B8BD113-6451-4986-AC4B-C87DB03FB2D1}" srcOrd="3" destOrd="0" presId="urn:microsoft.com/office/officeart/2005/8/layout/cycle8"/>
    <dgm:cxn modelId="{9764E5D6-FC5F-4148-BBE9-2BA1B113532E}" type="presParOf" srcId="{318406FE-B3CE-43D7-AC45-A4E02207652C}" destId="{848F7C25-CFA6-48DF-9A69-D1180C51062C}" srcOrd="4" destOrd="0" presId="urn:microsoft.com/office/officeart/2005/8/layout/cycle8"/>
    <dgm:cxn modelId="{A14F395E-D993-4BBB-9766-B2947FD939B0}" type="presParOf" srcId="{318406FE-B3CE-43D7-AC45-A4E02207652C}" destId="{2017A943-BC4B-4EC7-812E-396C9DB0C328}" srcOrd="5" destOrd="0" presId="urn:microsoft.com/office/officeart/2005/8/layout/cycle8"/>
    <dgm:cxn modelId="{A3BE373A-CC71-44BD-A424-77739C72004B}" type="presParOf" srcId="{318406FE-B3CE-43D7-AC45-A4E02207652C}" destId="{5E9C5658-E2CE-4C1B-8CD7-E90C6363BB0F}" srcOrd="6" destOrd="0" presId="urn:microsoft.com/office/officeart/2005/8/layout/cycle8"/>
    <dgm:cxn modelId="{6A3B2BCB-CCA1-47A4-9FA0-7A12101BF57E}" type="presParOf" srcId="{318406FE-B3CE-43D7-AC45-A4E02207652C}" destId="{A99E9E74-6CBA-4DD6-8683-CB948A51F51D}" srcOrd="7" destOrd="0" presId="urn:microsoft.com/office/officeart/2005/8/layout/cycle8"/>
    <dgm:cxn modelId="{6A9D6543-4F2E-4FEA-8EDF-320DE664384B}" type="presParOf" srcId="{318406FE-B3CE-43D7-AC45-A4E02207652C}" destId="{D97B5480-7251-4555-9740-567B7B682B3D}" srcOrd="8" destOrd="0" presId="urn:microsoft.com/office/officeart/2005/8/layout/cycle8"/>
    <dgm:cxn modelId="{9C71E4D9-9301-419F-8E3A-C4A8C4E2E6B8}" type="presParOf" srcId="{318406FE-B3CE-43D7-AC45-A4E02207652C}" destId="{F0EF28C0-2E57-40F2-B4BD-91BF632BF948}" srcOrd="9" destOrd="0" presId="urn:microsoft.com/office/officeart/2005/8/layout/cycle8"/>
    <dgm:cxn modelId="{A583DB36-D0A7-4BC7-8937-0701582112D4}" type="presParOf" srcId="{318406FE-B3CE-43D7-AC45-A4E02207652C}" destId="{55DD22C0-9F34-441F-A456-6B8A6BCE56CE}" srcOrd="10" destOrd="0" presId="urn:microsoft.com/office/officeart/2005/8/layout/cycle8"/>
    <dgm:cxn modelId="{4B8A2E2D-A256-47EB-AB5D-9EAF1B5B75DC}" type="presParOf" srcId="{318406FE-B3CE-43D7-AC45-A4E02207652C}" destId="{D39479E8-F762-49A0-A338-4B76632C36E4}" srcOrd="11" destOrd="0" presId="urn:microsoft.com/office/officeart/2005/8/layout/cycle8"/>
    <dgm:cxn modelId="{D9BF8069-51B9-4AFD-88A7-2F8948325358}" type="presParOf" srcId="{318406FE-B3CE-43D7-AC45-A4E02207652C}" destId="{22E6888A-0CC5-4992-9F4B-E2391D40C6E3}" srcOrd="12" destOrd="0" presId="urn:microsoft.com/office/officeart/2005/8/layout/cycle8"/>
    <dgm:cxn modelId="{23CCE271-A9CA-4DC6-969C-A5A02667E49A}" type="presParOf" srcId="{318406FE-B3CE-43D7-AC45-A4E02207652C}" destId="{B0B0A0B9-11C4-480D-B1B7-92790B09DBCF}" srcOrd="13" destOrd="0" presId="urn:microsoft.com/office/officeart/2005/8/layout/cycle8"/>
    <dgm:cxn modelId="{363FB7B3-4229-4AE8-A5F9-18DBD9C2F3F3}" type="presParOf" srcId="{318406FE-B3CE-43D7-AC45-A4E02207652C}" destId="{A16FDF9D-9EE2-48B9-9500-F0399B33C1E3}" srcOrd="14" destOrd="0" presId="urn:microsoft.com/office/officeart/2005/8/layout/cycle8"/>
    <dgm:cxn modelId="{66405909-4093-4D03-B640-A3BEB056A388}" type="presParOf" srcId="{318406FE-B3CE-43D7-AC45-A4E02207652C}" destId="{B2B6D055-CD82-455D-9E11-333AB5E2BD6F}" srcOrd="15" destOrd="0" presId="urn:microsoft.com/office/officeart/2005/8/layout/cycle8"/>
    <dgm:cxn modelId="{B55159AA-70B2-44B9-88C5-EE109DA87FCE}" type="presParOf" srcId="{318406FE-B3CE-43D7-AC45-A4E02207652C}" destId="{822A0FCE-BE88-4729-BFA2-743078676629}" srcOrd="16" destOrd="0" presId="urn:microsoft.com/office/officeart/2005/8/layout/cycle8"/>
    <dgm:cxn modelId="{32185822-7A5F-467A-9D47-0DA1A318540A}" type="presParOf" srcId="{318406FE-B3CE-43D7-AC45-A4E02207652C}" destId="{D53F9783-3E90-430A-A794-5EC55E1A83C9}" srcOrd="17" destOrd="0" presId="urn:microsoft.com/office/officeart/2005/8/layout/cycle8"/>
    <dgm:cxn modelId="{F00D305F-78FE-48C2-B9BD-4ACF32B2F687}" type="presParOf" srcId="{318406FE-B3CE-43D7-AC45-A4E02207652C}" destId="{35AE38C3-4DDC-424A-B5F1-BF025B50DD14}" srcOrd="18" destOrd="0" presId="urn:microsoft.com/office/officeart/2005/8/layout/cycle8"/>
    <dgm:cxn modelId="{57F16F4F-153A-4E4C-B5E4-7CF0C91E71EE}" type="presParOf" srcId="{318406FE-B3CE-43D7-AC45-A4E02207652C}" destId="{03D1F9AB-E9A5-4D83-906E-887E1CAFEA41}"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0E00C-AF1C-47AC-954C-1ACAADD04019}">
      <dsp:nvSpPr>
        <dsp:cNvPr id="0" name=""/>
        <dsp:cNvSpPr/>
      </dsp:nvSpPr>
      <dsp:spPr>
        <a:xfrm>
          <a:off x="2642183" y="1953526"/>
          <a:ext cx="2483016" cy="2147909"/>
        </a:xfrm>
        <a:prstGeom prst="hexagon">
          <a:avLst>
            <a:gd name="adj" fmla="val 28570"/>
            <a:gd name="vf" fmla="val 115470"/>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Bot</a:t>
          </a:r>
        </a:p>
      </dsp:txBody>
      <dsp:txXfrm>
        <a:off x="3053654" y="2309465"/>
        <a:ext cx="1660074" cy="1436031"/>
      </dsp:txXfrm>
    </dsp:sp>
    <dsp:sp modelId="{38E052DC-1132-4B3B-A65B-32A043F3B531}">
      <dsp:nvSpPr>
        <dsp:cNvPr id="0" name=""/>
        <dsp:cNvSpPr/>
      </dsp:nvSpPr>
      <dsp:spPr>
        <a:xfrm>
          <a:off x="4197028" y="925896"/>
          <a:ext cx="936834" cy="807207"/>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4B1CA-EA94-43DB-8E55-B462735C215A}">
      <dsp:nvSpPr>
        <dsp:cNvPr id="0" name=""/>
        <dsp:cNvSpPr/>
      </dsp:nvSpPr>
      <dsp:spPr>
        <a:xfrm>
          <a:off x="2870905" y="0"/>
          <a:ext cx="2034814" cy="1760353"/>
        </a:xfrm>
        <a:prstGeom prst="hexagon">
          <a:avLst>
            <a:gd name="adj" fmla="val 28570"/>
            <a:gd name="vf" fmla="val 115470"/>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Application logic</a:t>
          </a:r>
        </a:p>
      </dsp:txBody>
      <dsp:txXfrm>
        <a:off x="3208117" y="291728"/>
        <a:ext cx="1360390" cy="1176897"/>
      </dsp:txXfrm>
    </dsp:sp>
    <dsp:sp modelId="{08A34883-928F-4AE0-A54A-F156FC40BFDD}">
      <dsp:nvSpPr>
        <dsp:cNvPr id="0" name=""/>
        <dsp:cNvSpPr/>
      </dsp:nvSpPr>
      <dsp:spPr>
        <a:xfrm>
          <a:off x="5290387" y="2434943"/>
          <a:ext cx="936834" cy="807207"/>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5E94D-C47D-4FC7-BA14-323A77205598}">
      <dsp:nvSpPr>
        <dsp:cNvPr id="0" name=""/>
        <dsp:cNvSpPr/>
      </dsp:nvSpPr>
      <dsp:spPr>
        <a:xfrm>
          <a:off x="4737066" y="1082735"/>
          <a:ext cx="2034814" cy="1760353"/>
        </a:xfrm>
        <a:prstGeom prst="hexagon">
          <a:avLst>
            <a:gd name="adj" fmla="val 28570"/>
            <a:gd name="vf" fmla="val 115470"/>
          </a:avLst>
        </a:prstGeom>
        <a:solidFill>
          <a:schemeClr val="accent5">
            <a:hueOff val="-2803860"/>
            <a:satOff val="4123"/>
            <a:lumOff val="3529"/>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Conversational State</a:t>
          </a:r>
        </a:p>
      </dsp:txBody>
      <dsp:txXfrm>
        <a:off x="5074278" y="1374463"/>
        <a:ext cx="1360390" cy="1176897"/>
      </dsp:txXfrm>
    </dsp:sp>
    <dsp:sp modelId="{708C6D31-19E4-45BF-BE4A-F6BB7C11AE34}">
      <dsp:nvSpPr>
        <dsp:cNvPr id="0" name=""/>
        <dsp:cNvSpPr/>
      </dsp:nvSpPr>
      <dsp:spPr>
        <a:xfrm>
          <a:off x="4530870" y="4138375"/>
          <a:ext cx="936834" cy="807207"/>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A6CB6-F4E3-4992-95AA-4CF45B00CF48}">
      <dsp:nvSpPr>
        <dsp:cNvPr id="0" name=""/>
        <dsp:cNvSpPr/>
      </dsp:nvSpPr>
      <dsp:spPr>
        <a:xfrm>
          <a:off x="4737066" y="3211267"/>
          <a:ext cx="2034814" cy="1760353"/>
        </a:xfrm>
        <a:prstGeom prst="hexagon">
          <a:avLst>
            <a:gd name="adj" fmla="val 28570"/>
            <a:gd name="vf" fmla="val 115470"/>
          </a:avLst>
        </a:prstGeom>
        <a:solidFill>
          <a:schemeClr val="accent5">
            <a:hueOff val="-5607719"/>
            <a:satOff val="8245"/>
            <a:lumOff val="7059"/>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Clients / UI</a:t>
          </a:r>
        </a:p>
      </dsp:txBody>
      <dsp:txXfrm>
        <a:off x="5074278" y="3502995"/>
        <a:ext cx="1360390" cy="1176897"/>
      </dsp:txXfrm>
    </dsp:sp>
    <dsp:sp modelId="{A28BE2AF-4545-4049-87B2-A21E42A57822}">
      <dsp:nvSpPr>
        <dsp:cNvPr id="0" name=""/>
        <dsp:cNvSpPr/>
      </dsp:nvSpPr>
      <dsp:spPr>
        <a:xfrm>
          <a:off x="2646803" y="4315197"/>
          <a:ext cx="936834" cy="807207"/>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607F61-1BC2-448B-B72D-C81B00BCDAAC}">
      <dsp:nvSpPr>
        <dsp:cNvPr id="0" name=""/>
        <dsp:cNvSpPr/>
      </dsp:nvSpPr>
      <dsp:spPr>
        <a:xfrm>
          <a:off x="2870905" y="4295214"/>
          <a:ext cx="2034814" cy="1760353"/>
        </a:xfrm>
        <a:prstGeom prst="hexagon">
          <a:avLst>
            <a:gd name="adj" fmla="val 28570"/>
            <a:gd name="vf" fmla="val 115470"/>
          </a:avLst>
        </a:prstGeom>
        <a:solidFill>
          <a:schemeClr val="accent5">
            <a:hueOff val="-8411580"/>
            <a:satOff val="12368"/>
            <a:lumOff val="10588"/>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Scalability</a:t>
          </a:r>
        </a:p>
      </dsp:txBody>
      <dsp:txXfrm>
        <a:off x="3208117" y="4586942"/>
        <a:ext cx="1360390" cy="1176897"/>
      </dsp:txXfrm>
    </dsp:sp>
    <dsp:sp modelId="{4E552F57-37D7-44E7-84C5-D563CFBEA2FC}">
      <dsp:nvSpPr>
        <dsp:cNvPr id="0" name=""/>
        <dsp:cNvSpPr/>
      </dsp:nvSpPr>
      <dsp:spPr>
        <a:xfrm>
          <a:off x="1535539" y="2806755"/>
          <a:ext cx="936834" cy="807207"/>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AE376-667E-4248-A996-6DC7ADA05E57}">
      <dsp:nvSpPr>
        <dsp:cNvPr id="0" name=""/>
        <dsp:cNvSpPr/>
      </dsp:nvSpPr>
      <dsp:spPr>
        <a:xfrm>
          <a:off x="996080" y="3212478"/>
          <a:ext cx="2034814" cy="1760353"/>
        </a:xfrm>
        <a:prstGeom prst="hexagon">
          <a:avLst>
            <a:gd name="adj" fmla="val 28570"/>
            <a:gd name="vf" fmla="val 115470"/>
          </a:avLst>
        </a:prstGeom>
        <a:solidFill>
          <a:schemeClr val="accent5">
            <a:hueOff val="-11215439"/>
            <a:satOff val="16490"/>
            <a:lumOff val="14118"/>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Dialogs</a:t>
          </a:r>
        </a:p>
      </dsp:txBody>
      <dsp:txXfrm>
        <a:off x="1333292" y="3504206"/>
        <a:ext cx="1360390" cy="1176897"/>
      </dsp:txXfrm>
    </dsp:sp>
    <dsp:sp modelId="{FB838DB3-0152-4165-8167-1D4C2234BCE0}">
      <dsp:nvSpPr>
        <dsp:cNvPr id="0" name=""/>
        <dsp:cNvSpPr/>
      </dsp:nvSpPr>
      <dsp:spPr>
        <a:xfrm>
          <a:off x="996080" y="1080313"/>
          <a:ext cx="2034814" cy="1760353"/>
        </a:xfrm>
        <a:prstGeom prst="hexagon">
          <a:avLst>
            <a:gd name="adj" fmla="val 28570"/>
            <a:gd name="vf" fmla="val 115470"/>
          </a:avLst>
        </a:prstGeom>
        <a:solidFill>
          <a:schemeClr val="accent5">
            <a:hueOff val="-14019298"/>
            <a:satOff val="20613"/>
            <a:lumOff val="17647"/>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IA</a:t>
          </a:r>
        </a:p>
      </dsp:txBody>
      <dsp:txXfrm>
        <a:off x="1333292" y="1372041"/>
        <a:ext cx="1360390" cy="1176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FAFD5-FF2E-4E55-9B3E-30697E6E103A}">
      <dsp:nvSpPr>
        <dsp:cNvPr id="0" name=""/>
        <dsp:cNvSpPr/>
      </dsp:nvSpPr>
      <dsp:spPr>
        <a:xfrm>
          <a:off x="2791" y="3132712"/>
          <a:ext cx="7762377" cy="2921338"/>
        </a:xfrm>
        <a:prstGeom prst="roundRect">
          <a:avLst>
            <a:gd name="adj" fmla="val 10000"/>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Bot</a:t>
          </a:r>
        </a:p>
      </dsp:txBody>
      <dsp:txXfrm>
        <a:off x="88354" y="3218275"/>
        <a:ext cx="7591251" cy="2750212"/>
      </dsp:txXfrm>
    </dsp:sp>
    <dsp:sp modelId="{314E7434-3C2A-4D04-B358-B49C7F72345B}">
      <dsp:nvSpPr>
        <dsp:cNvPr id="0" name=""/>
        <dsp:cNvSpPr/>
      </dsp:nvSpPr>
      <dsp:spPr>
        <a:xfrm>
          <a:off x="2791" y="1517"/>
          <a:ext cx="2450245" cy="2921338"/>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Application logic</a:t>
          </a:r>
        </a:p>
      </dsp:txBody>
      <dsp:txXfrm>
        <a:off x="74556" y="73282"/>
        <a:ext cx="2306715" cy="2777808"/>
      </dsp:txXfrm>
    </dsp:sp>
    <dsp:sp modelId="{A9C28C00-98BC-4072-A55F-E3BFFB1495F8}">
      <dsp:nvSpPr>
        <dsp:cNvPr id="0" name=""/>
        <dsp:cNvSpPr/>
      </dsp:nvSpPr>
      <dsp:spPr>
        <a:xfrm>
          <a:off x="2658857" y="1517"/>
          <a:ext cx="2450245" cy="2921338"/>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Conversational State</a:t>
          </a:r>
        </a:p>
      </dsp:txBody>
      <dsp:txXfrm>
        <a:off x="2730622" y="73282"/>
        <a:ext cx="2306715" cy="2777808"/>
      </dsp:txXfrm>
    </dsp:sp>
    <dsp:sp modelId="{6A4427A3-26A5-4740-A655-624321922682}">
      <dsp:nvSpPr>
        <dsp:cNvPr id="0" name=""/>
        <dsp:cNvSpPr/>
      </dsp:nvSpPr>
      <dsp:spPr>
        <a:xfrm>
          <a:off x="5314923" y="1517"/>
          <a:ext cx="2450245" cy="2921338"/>
        </a:xfrm>
        <a:prstGeom prst="roundRect">
          <a:avLst>
            <a:gd name="adj" fmla="val 10000"/>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Clients / UI</a:t>
          </a:r>
        </a:p>
      </dsp:txBody>
      <dsp:txXfrm>
        <a:off x="5386688" y="73282"/>
        <a:ext cx="2306715" cy="2777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B230C-90B1-452A-B472-1CD1559A4C35}">
      <dsp:nvSpPr>
        <dsp:cNvPr id="0" name=""/>
        <dsp:cNvSpPr/>
      </dsp:nvSpPr>
      <dsp:spPr>
        <a:xfrm rot="8700479">
          <a:off x="2370081" y="4133923"/>
          <a:ext cx="539749" cy="0"/>
        </a:xfrm>
        <a:custGeom>
          <a:avLst/>
          <a:gdLst/>
          <a:ahLst/>
          <a:cxnLst/>
          <a:rect l="0" t="0" r="0" b="0"/>
          <a:pathLst>
            <a:path>
              <a:moveTo>
                <a:pt x="0" y="0"/>
              </a:moveTo>
              <a:lnTo>
                <a:pt x="539749"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D55F37-4671-429B-9359-12ABB0D24ED2}">
      <dsp:nvSpPr>
        <dsp:cNvPr id="0" name=""/>
        <dsp:cNvSpPr/>
      </dsp:nvSpPr>
      <dsp:spPr>
        <a:xfrm rot="2078170">
          <a:off x="4211949" y="4001565"/>
          <a:ext cx="100884" cy="0"/>
        </a:xfrm>
        <a:custGeom>
          <a:avLst/>
          <a:gdLst/>
          <a:ahLst/>
          <a:cxnLst/>
          <a:rect l="0" t="0" r="0" b="0"/>
          <a:pathLst>
            <a:path>
              <a:moveTo>
                <a:pt x="0" y="0"/>
              </a:moveTo>
              <a:lnTo>
                <a:pt x="100884"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F85708-7843-424C-BBEE-C1298E346383}">
      <dsp:nvSpPr>
        <dsp:cNvPr id="0" name=""/>
        <dsp:cNvSpPr/>
      </dsp:nvSpPr>
      <dsp:spPr>
        <a:xfrm rot="16200000">
          <a:off x="2939884" y="2222210"/>
          <a:ext cx="1202166" cy="0"/>
        </a:xfrm>
        <a:custGeom>
          <a:avLst/>
          <a:gdLst/>
          <a:ahLst/>
          <a:cxnLst/>
          <a:rect l="0" t="0" r="0" b="0"/>
          <a:pathLst>
            <a:path>
              <a:moveTo>
                <a:pt x="0" y="0"/>
              </a:moveTo>
              <a:lnTo>
                <a:pt x="1202166" y="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7BF24-4425-4AF5-B43B-F34B9CEA06BB}">
      <dsp:nvSpPr>
        <dsp:cNvPr id="0" name=""/>
        <dsp:cNvSpPr/>
      </dsp:nvSpPr>
      <dsp:spPr>
        <a:xfrm>
          <a:off x="2861045" y="2823294"/>
          <a:ext cx="1359843" cy="135984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a:t>Lógica de aplicación</a:t>
          </a:r>
        </a:p>
      </dsp:txBody>
      <dsp:txXfrm>
        <a:off x="2927427" y="2889676"/>
        <a:ext cx="1227079" cy="1227079"/>
      </dsp:txXfrm>
    </dsp:sp>
    <dsp:sp modelId="{210F7AF3-06FF-4BE1-86C1-2A3DF56EA663}">
      <dsp:nvSpPr>
        <dsp:cNvPr id="0" name=""/>
        <dsp:cNvSpPr/>
      </dsp:nvSpPr>
      <dsp:spPr>
        <a:xfrm>
          <a:off x="3085419" y="710032"/>
          <a:ext cx="911095" cy="91109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a:t>Lógica de negocio</a:t>
          </a:r>
        </a:p>
      </dsp:txBody>
      <dsp:txXfrm>
        <a:off x="3129895" y="754508"/>
        <a:ext cx="822143" cy="822143"/>
      </dsp:txXfrm>
    </dsp:sp>
    <dsp:sp modelId="{D1339CBD-1636-4B70-88A3-04E51978A0E3}">
      <dsp:nvSpPr>
        <dsp:cNvPr id="0" name=""/>
        <dsp:cNvSpPr/>
      </dsp:nvSpPr>
      <dsp:spPr>
        <a:xfrm>
          <a:off x="4303894" y="3889373"/>
          <a:ext cx="911095" cy="91109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t>Diálogos</a:t>
          </a:r>
        </a:p>
      </dsp:txBody>
      <dsp:txXfrm>
        <a:off x="4348370" y="3933849"/>
        <a:ext cx="822143" cy="822143"/>
      </dsp:txXfrm>
    </dsp:sp>
    <dsp:sp modelId="{7C186DC1-8B69-4C76-92A6-F365A4CCCAAE}">
      <dsp:nvSpPr>
        <dsp:cNvPr id="0" name=""/>
        <dsp:cNvSpPr/>
      </dsp:nvSpPr>
      <dsp:spPr>
        <a:xfrm rot="20700000">
          <a:off x="5203479" y="4135424"/>
          <a:ext cx="675626" cy="0"/>
        </a:xfrm>
        <a:custGeom>
          <a:avLst/>
          <a:gdLst/>
          <a:ahLst/>
          <a:cxnLst/>
          <a:rect l="0" t="0" r="0" b="0"/>
          <a:pathLst>
            <a:path>
              <a:moveTo>
                <a:pt x="0" y="0"/>
              </a:moveTo>
              <a:lnTo>
                <a:pt x="675626" y="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E50E0-CEBE-40B9-8EB7-3A5095A648C3}">
      <dsp:nvSpPr>
        <dsp:cNvPr id="0" name=""/>
        <dsp:cNvSpPr/>
      </dsp:nvSpPr>
      <dsp:spPr>
        <a:xfrm>
          <a:off x="5867594" y="3470381"/>
          <a:ext cx="911095" cy="91109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a:t>Simples</a:t>
          </a:r>
        </a:p>
      </dsp:txBody>
      <dsp:txXfrm>
        <a:off x="5912070" y="3514857"/>
        <a:ext cx="822143" cy="822143"/>
      </dsp:txXfrm>
    </dsp:sp>
    <dsp:sp modelId="{83DE80A0-B558-45A7-B197-6E8AD17BF362}">
      <dsp:nvSpPr>
        <dsp:cNvPr id="0" name=""/>
        <dsp:cNvSpPr/>
      </dsp:nvSpPr>
      <dsp:spPr>
        <a:xfrm rot="4500000">
          <a:off x="4673818" y="5071132"/>
          <a:ext cx="560424" cy="0"/>
        </a:xfrm>
        <a:custGeom>
          <a:avLst/>
          <a:gdLst/>
          <a:ahLst/>
          <a:cxnLst/>
          <a:rect l="0" t="0" r="0" b="0"/>
          <a:pathLst>
            <a:path>
              <a:moveTo>
                <a:pt x="0" y="0"/>
              </a:moveTo>
              <a:lnTo>
                <a:pt x="560424" y="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5827B7-9A73-4640-AD69-2C922BAFDFDF}">
      <dsp:nvSpPr>
        <dsp:cNvPr id="0" name=""/>
        <dsp:cNvSpPr/>
      </dsp:nvSpPr>
      <dsp:spPr>
        <a:xfrm>
          <a:off x="4581220" y="5341796"/>
          <a:ext cx="1194427" cy="113364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a:t>Inteligencia Artificial</a:t>
          </a:r>
        </a:p>
      </dsp:txBody>
      <dsp:txXfrm>
        <a:off x="4636560" y="5397136"/>
        <a:ext cx="1083747" cy="1022968"/>
      </dsp:txXfrm>
    </dsp:sp>
    <dsp:sp modelId="{B0ABC8E5-2A29-404B-813A-D72F6A620862}">
      <dsp:nvSpPr>
        <dsp:cNvPr id="0" name=""/>
        <dsp:cNvSpPr/>
      </dsp:nvSpPr>
      <dsp:spPr>
        <a:xfrm>
          <a:off x="1166328" y="4183041"/>
          <a:ext cx="1252537" cy="108806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err="1"/>
            <a:t>Escalabilidad</a:t>
          </a:r>
          <a:endParaRPr lang="en-US" sz="1200" kern="1200" dirty="0"/>
        </a:p>
      </dsp:txBody>
      <dsp:txXfrm>
        <a:off x="1219443" y="4236156"/>
        <a:ext cx="1146307" cy="98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9BFC7-8D4B-46DF-AF06-9FA5B7DA9629}">
      <dsp:nvSpPr>
        <dsp:cNvPr id="0" name=""/>
        <dsp:cNvSpPr/>
      </dsp:nvSpPr>
      <dsp:spPr>
        <a:xfrm>
          <a:off x="1255672" y="429638"/>
          <a:ext cx="5705856" cy="5705856"/>
        </a:xfrm>
        <a:prstGeom prst="pie">
          <a:avLst>
            <a:gd name="adj1" fmla="val 16200000"/>
            <a:gd name="adj2" fmla="val 0"/>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Optional</a:t>
          </a:r>
        </a:p>
      </dsp:txBody>
      <dsp:txXfrm>
        <a:off x="4284531" y="1612244"/>
        <a:ext cx="2105732" cy="1562317"/>
      </dsp:txXfrm>
    </dsp:sp>
    <dsp:sp modelId="{848F7C25-CFA6-48DF-9A69-D1180C51062C}">
      <dsp:nvSpPr>
        <dsp:cNvPr id="0" name=""/>
        <dsp:cNvSpPr/>
      </dsp:nvSpPr>
      <dsp:spPr>
        <a:xfrm>
          <a:off x="1255672" y="621191"/>
          <a:ext cx="5705856" cy="5705856"/>
        </a:xfrm>
        <a:prstGeom prst="pie">
          <a:avLst>
            <a:gd name="adj1" fmla="val 0"/>
            <a:gd name="adj2" fmla="val 5400000"/>
          </a:avLst>
        </a:prstGeom>
        <a:gradFill rotWithShape="0">
          <a:gsLst>
            <a:gs pos="0">
              <a:schemeClr val="accent2">
                <a:hueOff val="-508265"/>
                <a:satOff val="-221"/>
                <a:lumOff val="-4640"/>
                <a:alphaOff val="0"/>
                <a:tint val="97000"/>
                <a:satMod val="100000"/>
                <a:lumMod val="102000"/>
              </a:schemeClr>
            </a:gs>
            <a:gs pos="50000">
              <a:schemeClr val="accent2">
                <a:hueOff val="-508265"/>
                <a:satOff val="-221"/>
                <a:lumOff val="-4640"/>
                <a:alphaOff val="0"/>
                <a:shade val="100000"/>
                <a:satMod val="100000"/>
                <a:lumMod val="100000"/>
              </a:schemeClr>
            </a:gs>
            <a:gs pos="100000">
              <a:schemeClr val="accent2">
                <a:hueOff val="-508265"/>
                <a:satOff val="-221"/>
                <a:lumOff val="-464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Authentication</a:t>
          </a:r>
        </a:p>
      </dsp:txBody>
      <dsp:txXfrm>
        <a:off x="4284531" y="3582123"/>
        <a:ext cx="2105732" cy="1562317"/>
      </dsp:txXfrm>
    </dsp:sp>
    <dsp:sp modelId="{D97B5480-7251-4555-9740-567B7B682B3D}">
      <dsp:nvSpPr>
        <dsp:cNvPr id="0" name=""/>
        <dsp:cNvSpPr/>
      </dsp:nvSpPr>
      <dsp:spPr>
        <a:xfrm>
          <a:off x="1064119" y="621191"/>
          <a:ext cx="5705856" cy="5705856"/>
        </a:xfrm>
        <a:prstGeom prst="pie">
          <a:avLst>
            <a:gd name="adj1" fmla="val 5400000"/>
            <a:gd name="adj2" fmla="val 10800000"/>
          </a:avLst>
        </a:prstGeom>
        <a:gradFill rotWithShape="0">
          <a:gsLst>
            <a:gs pos="0">
              <a:schemeClr val="accent2">
                <a:hueOff val="-1016531"/>
                <a:satOff val="-441"/>
                <a:lumOff val="-9281"/>
                <a:alphaOff val="0"/>
                <a:tint val="97000"/>
                <a:satMod val="100000"/>
                <a:lumMod val="102000"/>
              </a:schemeClr>
            </a:gs>
            <a:gs pos="50000">
              <a:schemeClr val="accent2">
                <a:hueOff val="-1016531"/>
                <a:satOff val="-441"/>
                <a:lumOff val="-9281"/>
                <a:alphaOff val="0"/>
                <a:shade val="100000"/>
                <a:satMod val="100000"/>
                <a:lumMod val="100000"/>
              </a:schemeClr>
            </a:gs>
            <a:gs pos="100000">
              <a:schemeClr val="accent2">
                <a:hueOff val="-1016531"/>
                <a:satOff val="-441"/>
                <a:lumOff val="-9281"/>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Data collection</a:t>
          </a:r>
        </a:p>
      </dsp:txBody>
      <dsp:txXfrm>
        <a:off x="1635383" y="3582123"/>
        <a:ext cx="2105732" cy="1562317"/>
      </dsp:txXfrm>
    </dsp:sp>
    <dsp:sp modelId="{22E6888A-0CC5-4992-9F4B-E2391D40C6E3}">
      <dsp:nvSpPr>
        <dsp:cNvPr id="0" name=""/>
        <dsp:cNvSpPr/>
      </dsp:nvSpPr>
      <dsp:spPr>
        <a:xfrm>
          <a:off x="1064119" y="429638"/>
          <a:ext cx="5705856" cy="5705856"/>
        </a:xfrm>
        <a:prstGeom prst="pie">
          <a:avLst>
            <a:gd name="adj1" fmla="val 10800000"/>
            <a:gd name="adj2" fmla="val 16200000"/>
          </a:avLst>
        </a:prstGeom>
        <a:gradFill rotWithShape="0">
          <a:gsLst>
            <a:gs pos="0">
              <a:schemeClr val="accent2">
                <a:hueOff val="-1524796"/>
                <a:satOff val="-662"/>
                <a:lumOff val="-13921"/>
                <a:alphaOff val="0"/>
                <a:tint val="97000"/>
                <a:satMod val="100000"/>
                <a:lumMod val="102000"/>
              </a:schemeClr>
            </a:gs>
            <a:gs pos="50000">
              <a:schemeClr val="accent2">
                <a:hueOff val="-1524796"/>
                <a:satOff val="-662"/>
                <a:lumOff val="-13921"/>
                <a:alphaOff val="0"/>
                <a:shade val="100000"/>
                <a:satMod val="100000"/>
                <a:lumMod val="100000"/>
              </a:schemeClr>
            </a:gs>
            <a:gs pos="100000">
              <a:schemeClr val="accent2">
                <a:hueOff val="-1524796"/>
                <a:satOff val="-662"/>
                <a:lumOff val="-13921"/>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permissions</a:t>
          </a:r>
        </a:p>
      </dsp:txBody>
      <dsp:txXfrm>
        <a:off x="1635383" y="1612244"/>
        <a:ext cx="2105732" cy="1562317"/>
      </dsp:txXfrm>
    </dsp:sp>
    <dsp:sp modelId="{822A0FCE-BE88-4729-BFA2-743078676629}">
      <dsp:nvSpPr>
        <dsp:cNvPr id="0" name=""/>
        <dsp:cNvSpPr/>
      </dsp:nvSpPr>
      <dsp:spPr>
        <a:xfrm>
          <a:off x="902453" y="76418"/>
          <a:ext cx="6412295" cy="6412295"/>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D53F9783-3E90-430A-A794-5EC55E1A83C9}">
      <dsp:nvSpPr>
        <dsp:cNvPr id="0" name=""/>
        <dsp:cNvSpPr/>
      </dsp:nvSpPr>
      <dsp:spPr>
        <a:xfrm>
          <a:off x="902453" y="267972"/>
          <a:ext cx="6412295" cy="6412295"/>
        </a:xfrm>
        <a:prstGeom prst="circularArrow">
          <a:avLst>
            <a:gd name="adj1" fmla="val 5085"/>
            <a:gd name="adj2" fmla="val 327528"/>
            <a:gd name="adj3" fmla="val 5072472"/>
            <a:gd name="adj4" fmla="val 0"/>
            <a:gd name="adj5" fmla="val 5932"/>
          </a:avLst>
        </a:prstGeom>
        <a:gradFill rotWithShape="0">
          <a:gsLst>
            <a:gs pos="0">
              <a:schemeClr val="accent2">
                <a:hueOff val="-508265"/>
                <a:satOff val="-221"/>
                <a:lumOff val="-4640"/>
                <a:alphaOff val="0"/>
                <a:tint val="97000"/>
                <a:satMod val="100000"/>
                <a:lumMod val="102000"/>
              </a:schemeClr>
            </a:gs>
            <a:gs pos="50000">
              <a:schemeClr val="accent2">
                <a:hueOff val="-508265"/>
                <a:satOff val="-221"/>
                <a:lumOff val="-4640"/>
                <a:alphaOff val="0"/>
                <a:shade val="100000"/>
                <a:satMod val="100000"/>
                <a:lumMod val="100000"/>
              </a:schemeClr>
            </a:gs>
            <a:gs pos="100000">
              <a:schemeClr val="accent2">
                <a:hueOff val="-508265"/>
                <a:satOff val="-221"/>
                <a:lumOff val="-464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35AE38C3-4DDC-424A-B5F1-BF025B50DD14}">
      <dsp:nvSpPr>
        <dsp:cNvPr id="0" name=""/>
        <dsp:cNvSpPr/>
      </dsp:nvSpPr>
      <dsp:spPr>
        <a:xfrm>
          <a:off x="710899" y="267972"/>
          <a:ext cx="6412295" cy="6412295"/>
        </a:xfrm>
        <a:prstGeom prst="circularArrow">
          <a:avLst>
            <a:gd name="adj1" fmla="val 5085"/>
            <a:gd name="adj2" fmla="val 327528"/>
            <a:gd name="adj3" fmla="val 10472472"/>
            <a:gd name="adj4" fmla="val 5400000"/>
            <a:gd name="adj5" fmla="val 5932"/>
          </a:avLst>
        </a:prstGeom>
        <a:gradFill rotWithShape="0">
          <a:gsLst>
            <a:gs pos="0">
              <a:schemeClr val="accent2">
                <a:hueOff val="-1016531"/>
                <a:satOff val="-441"/>
                <a:lumOff val="-9281"/>
                <a:alphaOff val="0"/>
                <a:tint val="97000"/>
                <a:satMod val="100000"/>
                <a:lumMod val="102000"/>
              </a:schemeClr>
            </a:gs>
            <a:gs pos="50000">
              <a:schemeClr val="accent2">
                <a:hueOff val="-1016531"/>
                <a:satOff val="-441"/>
                <a:lumOff val="-9281"/>
                <a:alphaOff val="0"/>
                <a:shade val="100000"/>
                <a:satMod val="100000"/>
                <a:lumMod val="100000"/>
              </a:schemeClr>
            </a:gs>
            <a:gs pos="100000">
              <a:schemeClr val="accent2">
                <a:hueOff val="-1016531"/>
                <a:satOff val="-441"/>
                <a:lumOff val="-9281"/>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3D1F9AB-E9A5-4D83-906E-887E1CAFEA41}">
      <dsp:nvSpPr>
        <dsp:cNvPr id="0" name=""/>
        <dsp:cNvSpPr/>
      </dsp:nvSpPr>
      <dsp:spPr>
        <a:xfrm>
          <a:off x="710899" y="76418"/>
          <a:ext cx="6412295" cy="6412295"/>
        </a:xfrm>
        <a:prstGeom prst="circularArrow">
          <a:avLst>
            <a:gd name="adj1" fmla="val 5085"/>
            <a:gd name="adj2" fmla="val 327528"/>
            <a:gd name="adj3" fmla="val 15872472"/>
            <a:gd name="adj4" fmla="val 10800000"/>
            <a:gd name="adj5" fmla="val 5932"/>
          </a:avLst>
        </a:prstGeom>
        <a:gradFill rotWithShape="0">
          <a:gsLst>
            <a:gs pos="0">
              <a:schemeClr val="accent2">
                <a:hueOff val="-1524796"/>
                <a:satOff val="-662"/>
                <a:lumOff val="-13921"/>
                <a:alphaOff val="0"/>
                <a:tint val="97000"/>
                <a:satMod val="100000"/>
                <a:lumMod val="102000"/>
              </a:schemeClr>
            </a:gs>
            <a:gs pos="50000">
              <a:schemeClr val="accent2">
                <a:hueOff val="-1524796"/>
                <a:satOff val="-662"/>
                <a:lumOff val="-13921"/>
                <a:alphaOff val="0"/>
                <a:shade val="100000"/>
                <a:satMod val="100000"/>
                <a:lumMod val="100000"/>
              </a:schemeClr>
            </a:gs>
            <a:gs pos="100000">
              <a:schemeClr val="accent2">
                <a:hueOff val="-1524796"/>
                <a:satOff val="-662"/>
                <a:lumOff val="-13921"/>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41874-6031-4163-A42A-E3ABAACEED34}" type="datetimeFigureOut">
              <a:rPr lang="en-US" smtClean="0"/>
              <a:t>5/31/2017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23CCA-AB90-4723-B7CA-CEE8A8266B18}" type="slidenum">
              <a:rPr lang="en-US" smtClean="0"/>
              <a:t>‹#›</a:t>
            </a:fld>
            <a:endParaRPr lang="en-US"/>
          </a:p>
        </p:txBody>
      </p:sp>
    </p:spTree>
    <p:extLst>
      <p:ext uri="{BB962C8B-B14F-4D97-AF65-F5344CB8AC3E}">
        <p14:creationId xmlns:p14="http://schemas.microsoft.com/office/powerpoint/2010/main" val="29104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a:t>
            </a:fld>
            <a:endParaRPr lang="en-US"/>
          </a:p>
        </p:txBody>
      </p:sp>
    </p:spTree>
    <p:extLst>
      <p:ext uri="{BB962C8B-B14F-4D97-AF65-F5344CB8AC3E}">
        <p14:creationId xmlns:p14="http://schemas.microsoft.com/office/powerpoint/2010/main" val="143825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13</a:t>
            </a:fld>
            <a:endParaRPr lang="en-US"/>
          </a:p>
        </p:txBody>
      </p:sp>
    </p:spTree>
    <p:extLst>
      <p:ext uri="{BB962C8B-B14F-4D97-AF65-F5344CB8AC3E}">
        <p14:creationId xmlns:p14="http://schemas.microsoft.com/office/powerpoint/2010/main" val="109451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14</a:t>
            </a:fld>
            <a:endParaRPr lang="en-US"/>
          </a:p>
        </p:txBody>
      </p:sp>
    </p:spTree>
    <p:extLst>
      <p:ext uri="{BB962C8B-B14F-4D97-AF65-F5344CB8AC3E}">
        <p14:creationId xmlns:p14="http://schemas.microsoft.com/office/powerpoint/2010/main" val="340109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15</a:t>
            </a:fld>
            <a:endParaRPr lang="en-US"/>
          </a:p>
        </p:txBody>
      </p:sp>
    </p:spTree>
    <p:extLst>
      <p:ext uri="{BB962C8B-B14F-4D97-AF65-F5344CB8AC3E}">
        <p14:creationId xmlns:p14="http://schemas.microsoft.com/office/powerpoint/2010/main" val="86981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16</a:t>
            </a:fld>
            <a:endParaRPr lang="en-US"/>
          </a:p>
        </p:txBody>
      </p:sp>
    </p:spTree>
    <p:extLst>
      <p:ext uri="{BB962C8B-B14F-4D97-AF65-F5344CB8AC3E}">
        <p14:creationId xmlns:p14="http://schemas.microsoft.com/office/powerpoint/2010/main" val="2814867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17</a:t>
            </a:fld>
            <a:endParaRPr lang="en-US"/>
          </a:p>
        </p:txBody>
      </p:sp>
    </p:spTree>
    <p:extLst>
      <p:ext uri="{BB962C8B-B14F-4D97-AF65-F5344CB8AC3E}">
        <p14:creationId xmlns:p14="http://schemas.microsoft.com/office/powerpoint/2010/main" val="417710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Instalar</a:t>
            </a:r>
            <a:r>
              <a:rPr lang="en-US" dirty="0"/>
              <a:t> los templates</a:t>
            </a:r>
          </a:p>
          <a:p>
            <a:pPr marL="228600" indent="-228600">
              <a:buAutoNum type="arabicPeriod"/>
            </a:pPr>
            <a:r>
              <a:rPr lang="en-US" dirty="0" err="1"/>
              <a:t>Abrir</a:t>
            </a:r>
            <a:r>
              <a:rPr lang="en-US" dirty="0"/>
              <a:t> VS</a:t>
            </a:r>
          </a:p>
          <a:p>
            <a:pPr marL="228600" indent="-228600">
              <a:buAutoNum type="arabicPeriod"/>
            </a:pPr>
            <a:r>
              <a:rPr lang="en-US" dirty="0"/>
              <a:t>Crear Proyecto</a:t>
            </a:r>
          </a:p>
          <a:p>
            <a:pPr marL="228600" indent="-228600">
              <a:buAutoNum type="arabicPeriod"/>
            </a:pPr>
            <a:r>
              <a:rPr lang="en-US" dirty="0" err="1"/>
              <a:t>Actualizar</a:t>
            </a:r>
            <a:r>
              <a:rPr lang="en-US" dirty="0"/>
              <a:t> </a:t>
            </a:r>
            <a:r>
              <a:rPr lang="en-US" dirty="0" err="1"/>
              <a:t>paquetes</a:t>
            </a:r>
            <a:r>
              <a:rPr lang="en-US" dirty="0"/>
              <a:t> de nugget</a:t>
            </a:r>
          </a:p>
          <a:p>
            <a:pPr marL="228600" indent="-228600">
              <a:buAutoNum type="arabicPeriod"/>
            </a:pPr>
            <a:r>
              <a:rPr lang="en-US" dirty="0"/>
              <a:t>Run</a:t>
            </a:r>
          </a:p>
          <a:p>
            <a:pPr marL="228600" indent="-228600">
              <a:buAutoNum type="arabicPeriod"/>
            </a:pPr>
            <a:r>
              <a:rPr lang="en-US" dirty="0"/>
              <a:t>Run Emulator</a:t>
            </a:r>
          </a:p>
          <a:p>
            <a:pPr marL="228600" indent="-228600">
              <a:buAutoNum type="arabicPeriod"/>
            </a:pPr>
            <a:r>
              <a:rPr lang="en-US" dirty="0"/>
              <a:t>Connect</a:t>
            </a:r>
          </a:p>
          <a:p>
            <a:pPr marL="228600" indent="-228600">
              <a:buAutoNum type="arabicPeriod"/>
            </a:pPr>
            <a:r>
              <a:rPr lang="en-US" dirty="0"/>
              <a:t>Test</a:t>
            </a:r>
          </a:p>
          <a:p>
            <a:pPr marL="228600" indent="-228600">
              <a:buAutoNum type="arabicPeriod"/>
            </a:pPr>
            <a:r>
              <a:rPr lang="en-US" dirty="0"/>
              <a:t>Code Review</a:t>
            </a:r>
          </a:p>
        </p:txBody>
      </p:sp>
      <p:sp>
        <p:nvSpPr>
          <p:cNvPr id="4" name="Slide Number Placeholder 3"/>
          <p:cNvSpPr>
            <a:spLocks noGrp="1"/>
          </p:cNvSpPr>
          <p:nvPr>
            <p:ph type="sldNum" sz="quarter" idx="10"/>
          </p:nvPr>
        </p:nvSpPr>
        <p:spPr/>
        <p:txBody>
          <a:bodyPr/>
          <a:lstStyle/>
          <a:p>
            <a:fld id="{8A023CCA-AB90-4723-B7CA-CEE8A8266B18}" type="slidenum">
              <a:rPr lang="en-US" smtClean="0"/>
              <a:t>19</a:t>
            </a:fld>
            <a:endParaRPr lang="en-US"/>
          </a:p>
        </p:txBody>
      </p:sp>
    </p:spTree>
    <p:extLst>
      <p:ext uri="{BB962C8B-B14F-4D97-AF65-F5344CB8AC3E}">
        <p14:creationId xmlns:p14="http://schemas.microsoft.com/office/powerpoint/2010/main" val="3279574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22</a:t>
            </a:fld>
            <a:endParaRPr lang="en-US"/>
          </a:p>
        </p:txBody>
      </p:sp>
    </p:spTree>
    <p:extLst>
      <p:ext uri="{BB962C8B-B14F-4D97-AF65-F5344CB8AC3E}">
        <p14:creationId xmlns:p14="http://schemas.microsoft.com/office/powerpoint/2010/main" val="362687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25</a:t>
            </a:fld>
            <a:endParaRPr lang="en-US"/>
          </a:p>
        </p:txBody>
      </p:sp>
    </p:spTree>
    <p:extLst>
      <p:ext uri="{BB962C8B-B14F-4D97-AF65-F5344CB8AC3E}">
        <p14:creationId xmlns:p14="http://schemas.microsoft.com/office/powerpoint/2010/main" val="238628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5/31/2017 2:03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6072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2</a:t>
            </a:fld>
            <a:endParaRPr lang="en-US"/>
          </a:p>
        </p:txBody>
      </p:sp>
    </p:spTree>
    <p:extLst>
      <p:ext uri="{BB962C8B-B14F-4D97-AF65-F5344CB8AC3E}">
        <p14:creationId xmlns:p14="http://schemas.microsoft.com/office/powerpoint/2010/main" val="120856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3</a:t>
            </a:fld>
            <a:endParaRPr lang="en-US"/>
          </a:p>
        </p:txBody>
      </p:sp>
    </p:spTree>
    <p:extLst>
      <p:ext uri="{BB962C8B-B14F-4D97-AF65-F5344CB8AC3E}">
        <p14:creationId xmlns:p14="http://schemas.microsoft.com/office/powerpoint/2010/main" val="141642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4</a:t>
            </a:fld>
            <a:endParaRPr lang="en-US"/>
          </a:p>
        </p:txBody>
      </p:sp>
    </p:spTree>
    <p:extLst>
      <p:ext uri="{BB962C8B-B14F-4D97-AF65-F5344CB8AC3E}">
        <p14:creationId xmlns:p14="http://schemas.microsoft.com/office/powerpoint/2010/main" val="329718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5</a:t>
            </a:fld>
            <a:endParaRPr lang="en-US"/>
          </a:p>
        </p:txBody>
      </p:sp>
    </p:spTree>
    <p:extLst>
      <p:ext uri="{BB962C8B-B14F-4D97-AF65-F5344CB8AC3E}">
        <p14:creationId xmlns:p14="http://schemas.microsoft.com/office/powerpoint/2010/main" val="3120538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6</a:t>
            </a:fld>
            <a:endParaRPr lang="en-US"/>
          </a:p>
        </p:txBody>
      </p:sp>
    </p:spTree>
    <p:extLst>
      <p:ext uri="{BB962C8B-B14F-4D97-AF65-F5344CB8AC3E}">
        <p14:creationId xmlns:p14="http://schemas.microsoft.com/office/powerpoint/2010/main" val="98929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10</a:t>
            </a:fld>
            <a:endParaRPr lang="en-US"/>
          </a:p>
        </p:txBody>
      </p:sp>
    </p:spTree>
    <p:extLst>
      <p:ext uri="{BB962C8B-B14F-4D97-AF65-F5344CB8AC3E}">
        <p14:creationId xmlns:p14="http://schemas.microsoft.com/office/powerpoint/2010/main" val="39521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11</a:t>
            </a:fld>
            <a:endParaRPr lang="en-US"/>
          </a:p>
        </p:txBody>
      </p:sp>
    </p:spTree>
    <p:extLst>
      <p:ext uri="{BB962C8B-B14F-4D97-AF65-F5344CB8AC3E}">
        <p14:creationId xmlns:p14="http://schemas.microsoft.com/office/powerpoint/2010/main" val="414553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23CCA-AB90-4723-B7CA-CEE8A8266B18}" type="slidenum">
              <a:rPr lang="en-US" smtClean="0"/>
              <a:t>12</a:t>
            </a:fld>
            <a:endParaRPr lang="en-US"/>
          </a:p>
        </p:txBody>
      </p:sp>
    </p:spTree>
    <p:extLst>
      <p:ext uri="{BB962C8B-B14F-4D97-AF65-F5344CB8AC3E}">
        <p14:creationId xmlns:p14="http://schemas.microsoft.com/office/powerpoint/2010/main" val="10986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0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02282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649197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8484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839853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30923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60294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66628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519905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2836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15647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70775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311433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279831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266820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613295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22624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88804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519169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003568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658153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5592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30933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5768996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192593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6514832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715771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982172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368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1310522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6758148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019582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85114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4560799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060255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5156360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321949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410653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83199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654036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526532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7967006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58375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51791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951776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2154149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3282217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98013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11265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8107469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3895966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8800311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2019511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61159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73390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1609243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8298542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0729987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7037693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629613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647801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995892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6094342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954350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78877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99478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723401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1546642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429414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9528189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2982811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7704667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1055374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19769707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BFB3AD4-BCB0-4CE4-B6EC-FF879A98EB0E}" type="datetimeFigureOut">
              <a:rPr lang="en-US" smtClean="0"/>
              <a:t>5/31/2017</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1995138584"/>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9521941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59773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2065370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0887079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42195305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4938075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5215707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B3AD4-BCB0-4CE4-B6EC-FF879A98EB0E}"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23219032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B3AD4-BCB0-4CE4-B6EC-FF879A98EB0E}"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13164071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B3AD4-BCB0-4CE4-B6EC-FF879A98EB0E}"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1568587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30892016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8"/>
          <p:cNvSpPr>
            <a:spLocks noGrp="1"/>
          </p:cNvSpPr>
          <p:nvPr>
            <p:ph type="dt" sz="half" idx="10"/>
          </p:nvPr>
        </p:nvSpPr>
        <p:spPr/>
        <p:txBody>
          <a:bodyPr/>
          <a:lstStyle/>
          <a:p>
            <a:fld id="{ABFB3AD4-BCB0-4CE4-B6EC-FF879A98EB0E}" type="datetimeFigureOut">
              <a:rPr lang="en-US" smtClean="0"/>
              <a:t>5/31/2017</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2616604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6143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FB3AD4-BCB0-4CE4-B6EC-FF879A98EB0E}"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2574416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B3AD4-BCB0-4CE4-B6EC-FF879A98EB0E}"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F3D77-BB26-43C3-87DC-FFEFFDC26413}" type="slidenum">
              <a:rPr lang="en-US" smtClean="0"/>
              <a:t>‹#›</a:t>
            </a:fld>
            <a:endParaRPr lang="en-US"/>
          </a:p>
        </p:txBody>
      </p:sp>
    </p:spTree>
    <p:extLst>
      <p:ext uri="{BB962C8B-B14F-4D97-AF65-F5344CB8AC3E}">
        <p14:creationId xmlns:p14="http://schemas.microsoft.com/office/powerpoint/2010/main" val="34238352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9033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19197744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290951778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16019696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249637812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339262034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BFB3AD4-BCB0-4CE4-B6EC-FF879A98EB0E}" type="datetimeFigureOut">
              <a:rPr lang="en-US" smtClean="0"/>
              <a:t>5/31/2017</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AB6F3D77-BB26-43C3-87DC-FFEFFDC26413}" type="slidenum">
              <a:rPr lang="en-US" smtClean="0"/>
              <a:t>‹#›</a:t>
            </a:fld>
            <a:endParaRPr lang="en-US"/>
          </a:p>
        </p:txBody>
      </p:sp>
    </p:spTree>
    <p:extLst>
      <p:ext uri="{BB962C8B-B14F-4D97-AF65-F5344CB8AC3E}">
        <p14:creationId xmlns:p14="http://schemas.microsoft.com/office/powerpoint/2010/main" val="1799677002"/>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github.com/Microsoft/BotBuilder/tree/master/CSharp" TargetMode="External"/><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hyperlink" Target="http://emulator.botframework.com/" TargetMode="External"/><Relationship Id="rId5" Type="http://schemas.openxmlformats.org/officeDocument/2006/relationships/hyperlink" Target="https://aka.ms/bf-cortanaskill-template" TargetMode="External"/><Relationship Id="rId4" Type="http://schemas.openxmlformats.org/officeDocument/2006/relationships/hyperlink" Target="http://aka.ms/bf-bc-vstempl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5.xml"/><Relationship Id="rId4" Type="http://schemas.openxmlformats.org/officeDocument/2006/relationships/hyperlink" Target="https://www.luis.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1.xml"/><Relationship Id="rId4" Type="http://schemas.openxmlformats.org/officeDocument/2006/relationships/hyperlink" Target="https://azure.microsoft.com/en-us/services/cognitive-services/speec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zure.microsoft.com/en-us/services/cognitive-services/" TargetMode="External"/><Relationship Id="rId1" Type="http://schemas.openxmlformats.org/officeDocument/2006/relationships/slideLayout" Target="../slideLayouts/slideLayout81.xml"/><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9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3.xml"/><Relationship Id="rId1" Type="http://schemas.openxmlformats.org/officeDocument/2006/relationships/themeOverride" Target="../theme/themeOverride1.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53.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53.xml"/><Relationship Id="rId1" Type="http://schemas.openxmlformats.org/officeDocument/2006/relationships/themeOverride" Target="../theme/themeOverride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70.xml"/><Relationship Id="rId1" Type="http://schemas.openxmlformats.org/officeDocument/2006/relationships/themeOverride" Target="../theme/themeOverride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Snip Diagonal Corner 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nip Single Corner Rectangle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5900" y="794541"/>
            <a:ext cx="2494490" cy="2367758"/>
          </a:xfrm>
          <a:prstGeom prst="snip1Rect">
            <a:avLst>
              <a:gd name="adj" fmla="val 17607"/>
            </a:avLst>
          </a:prstGeom>
          <a:solidFill>
            <a:srgbClr val="FFFFFF"/>
          </a:solid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550" y="1601138"/>
            <a:ext cx="2120380" cy="742132"/>
          </a:xfrm>
          <a:custGeom>
            <a:avLst/>
            <a:gdLst>
              <a:gd name="connsiteX0" fmla="*/ 290982 w 2120380"/>
              <a:gd name="connsiteY0" fmla="*/ 0 h 1982257"/>
              <a:gd name="connsiteX1" fmla="*/ 2120380 w 2120380"/>
              <a:gd name="connsiteY1" fmla="*/ 0 h 1982257"/>
              <a:gd name="connsiteX2" fmla="*/ 2120380 w 2120380"/>
              <a:gd name="connsiteY2" fmla="*/ 1982257 h 1982257"/>
              <a:gd name="connsiteX3" fmla="*/ 0 w 2120380"/>
              <a:gd name="connsiteY3" fmla="*/ 1982257 h 1982257"/>
              <a:gd name="connsiteX4" fmla="*/ 0 w 2120380"/>
              <a:gd name="connsiteY4" fmla="*/ 290982 h 1982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380" h="1982257">
                <a:moveTo>
                  <a:pt x="290982" y="0"/>
                </a:moveTo>
                <a:lnTo>
                  <a:pt x="2120380" y="0"/>
                </a:lnTo>
                <a:lnTo>
                  <a:pt x="2120380" y="1982257"/>
                </a:lnTo>
                <a:lnTo>
                  <a:pt x="0" y="1982257"/>
                </a:lnTo>
                <a:lnTo>
                  <a:pt x="0" y="290982"/>
                </a:lnTo>
                <a:close/>
              </a:path>
            </a:pathLst>
          </a:custGeom>
        </p:spPr>
      </p:pic>
      <p:sp>
        <p:nvSpPr>
          <p:cNvPr id="35" name="Snip Single Corner Rectangle 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460769" y="3344573"/>
            <a:ext cx="2145247" cy="2397589"/>
          </a:xfrm>
          <a:prstGeom prst="snip1Rect">
            <a:avLst>
              <a:gd name="adj" fmla="val 19746"/>
            </a:avLst>
          </a:prstGeom>
          <a:no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nip Single Corner 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452291" y="792753"/>
            <a:ext cx="2153726" cy="2369545"/>
          </a:xfrm>
          <a:prstGeom prst="snip1Rect">
            <a:avLst>
              <a:gd name="adj" fmla="val 0"/>
            </a:avLst>
          </a:prstGeom>
          <a:no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6233" y="1651593"/>
            <a:ext cx="1832067" cy="641223"/>
          </a:xfrm>
          <a:prstGeom prst="rect">
            <a:avLst/>
          </a:prstGeom>
        </p:spPr>
      </p:pic>
      <p:pic>
        <p:nvPicPr>
          <p:cNvPr id="9" name="Graphic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16233" y="4227917"/>
            <a:ext cx="1832067" cy="641223"/>
          </a:xfrm>
          <a:custGeom>
            <a:avLst/>
            <a:gdLst>
              <a:gd name="connsiteX0" fmla="*/ 0 w 1832067"/>
              <a:gd name="connsiteY0" fmla="*/ 0 h 1982258"/>
              <a:gd name="connsiteX1" fmla="*/ 1832067 w 1832067"/>
              <a:gd name="connsiteY1" fmla="*/ 0 h 1982258"/>
              <a:gd name="connsiteX2" fmla="*/ 1832067 w 1832067"/>
              <a:gd name="connsiteY2" fmla="*/ 1728256 h 1982258"/>
              <a:gd name="connsiteX3" fmla="*/ 1578065 w 1832067"/>
              <a:gd name="connsiteY3" fmla="*/ 1982258 h 1982258"/>
              <a:gd name="connsiteX4" fmla="*/ 0 w 1832067"/>
              <a:gd name="connsiteY4" fmla="*/ 1982258 h 1982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067" h="1982258">
                <a:moveTo>
                  <a:pt x="0" y="0"/>
                </a:moveTo>
                <a:lnTo>
                  <a:pt x="1832067" y="0"/>
                </a:lnTo>
                <a:lnTo>
                  <a:pt x="1832067" y="1728256"/>
                </a:lnTo>
                <a:lnTo>
                  <a:pt x="1578065" y="1982258"/>
                </a:lnTo>
                <a:lnTo>
                  <a:pt x="0" y="1982258"/>
                </a:lnTo>
                <a:close/>
              </a:path>
            </a:pathLst>
          </a:custGeom>
        </p:spPr>
      </p:pic>
      <p:sp>
        <p:nvSpPr>
          <p:cNvPr id="39" name="Snip Single Corner Rectangle 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95900" y="3344571"/>
            <a:ext cx="2494490" cy="2397590"/>
          </a:xfrm>
          <a:prstGeom prst="snip1Rect">
            <a:avLst>
              <a:gd name="adj" fmla="val 0"/>
            </a:avLst>
          </a:prstGeom>
          <a:noFill/>
          <a:ln w="127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9842" y="4150910"/>
            <a:ext cx="2132088" cy="746230"/>
          </a:xfrm>
          <a:prstGeom prst="rect">
            <a:avLst/>
          </a:prstGeom>
        </p:spPr>
      </p:pic>
      <p:sp>
        <p:nvSpPr>
          <p:cNvPr id="2" name="Title 1">
            <a:extLst>
              <a:ext uri="{FF2B5EF4-FFF2-40B4-BE49-F238E27FC236}">
                <a16:creationId xmlns:a16="http://schemas.microsoft.com/office/drawing/2014/main" id="{A8CAEACF-7713-4FB4-9849-35951FE7DF75}"/>
              </a:ext>
            </a:extLst>
          </p:cNvPr>
          <p:cNvSpPr>
            <a:spLocks noGrp="1"/>
          </p:cNvSpPr>
          <p:nvPr>
            <p:ph type="ctrTitle"/>
          </p:nvPr>
        </p:nvSpPr>
        <p:spPr>
          <a:xfrm>
            <a:off x="6092827" y="628617"/>
            <a:ext cx="5411786" cy="3028983"/>
          </a:xfrm>
        </p:spPr>
        <p:txBody>
          <a:bodyPr>
            <a:normAutofit/>
          </a:bodyPr>
          <a:lstStyle/>
          <a:p>
            <a:r>
              <a:rPr lang="es-CO" noProof="0" dirty="0"/>
              <a:t>Microsoft Bot Framework</a:t>
            </a:r>
          </a:p>
        </p:txBody>
      </p:sp>
      <p:sp>
        <p:nvSpPr>
          <p:cNvPr id="3" name="Subtitle 2">
            <a:extLst>
              <a:ext uri="{FF2B5EF4-FFF2-40B4-BE49-F238E27FC236}">
                <a16:creationId xmlns:a16="http://schemas.microsoft.com/office/drawing/2014/main" id="{03E481CD-260F-494C-B17C-D9C67712E75C}"/>
              </a:ext>
            </a:extLst>
          </p:cNvPr>
          <p:cNvSpPr>
            <a:spLocks noGrp="1"/>
          </p:cNvSpPr>
          <p:nvPr>
            <p:ph type="subTitle" idx="1"/>
          </p:nvPr>
        </p:nvSpPr>
        <p:spPr>
          <a:xfrm>
            <a:off x="6092827" y="3843868"/>
            <a:ext cx="4267197" cy="1564744"/>
          </a:xfrm>
        </p:spPr>
        <p:txBody>
          <a:bodyPr>
            <a:normAutofit/>
          </a:bodyPr>
          <a:lstStyle/>
          <a:p>
            <a:r>
              <a:rPr lang="es-CO" noProof="0" dirty="0"/>
              <a:t>By Juan Carlos Ruiz</a:t>
            </a:r>
          </a:p>
          <a:p>
            <a:r>
              <a:rPr lang="es-CO" dirty="0"/>
              <a:t>@JuanKRuiz</a:t>
            </a:r>
            <a:endParaRPr lang="es-CO" noProof="0" dirty="0"/>
          </a:p>
        </p:txBody>
      </p:sp>
    </p:spTree>
    <p:extLst>
      <p:ext uri="{BB962C8B-B14F-4D97-AF65-F5344CB8AC3E}">
        <p14:creationId xmlns:p14="http://schemas.microsoft.com/office/powerpoint/2010/main" val="2312623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ln>
            <a:noFill/>
          </a:ln>
          <a:effectLst/>
        </p:spPr>
      </p:sp>
      <p:cxnSp>
        <p:nvCxnSpPr>
          <p:cNvPr id="9"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4"/>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Snip Diagonal Corner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1" r="2" b="2"/>
          <a:stretch/>
        </p:blipFill>
        <p:spPr>
          <a:xfrm>
            <a:off x="834934" y="854087"/>
            <a:ext cx="9290304" cy="3280831"/>
          </a:xfrm>
          <a:custGeom>
            <a:avLst/>
            <a:gdLst>
              <a:gd name="connsiteX0" fmla="*/ 402071 w 9290304"/>
              <a:gd name="connsiteY0" fmla="*/ 0 h 3280831"/>
              <a:gd name="connsiteX1" fmla="*/ 9290304 w 9290304"/>
              <a:gd name="connsiteY1" fmla="*/ 0 h 3280831"/>
              <a:gd name="connsiteX2" fmla="*/ 9290304 w 9290304"/>
              <a:gd name="connsiteY2" fmla="*/ 2876895 h 3280831"/>
              <a:gd name="connsiteX3" fmla="*/ 8886368 w 9290304"/>
              <a:gd name="connsiteY3" fmla="*/ 3280831 h 3280831"/>
              <a:gd name="connsiteX4" fmla="*/ 0 w 9290304"/>
              <a:gd name="connsiteY4" fmla="*/ 3280831 h 3280831"/>
              <a:gd name="connsiteX5" fmla="*/ 0 w 9290304"/>
              <a:gd name="connsiteY5" fmla="*/ 402071 h 32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2" name="Title 1">
            <a:extLst>
              <a:ext uri="{FF2B5EF4-FFF2-40B4-BE49-F238E27FC236}">
                <a16:creationId xmlns:a16="http://schemas.microsoft.com/office/drawing/2014/main" id="{343AF6C3-7AB5-4898-BC65-5E27576F1803}"/>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noProof="0"/>
              <a:t>Microsoft Bot Framework</a:t>
            </a:r>
          </a:p>
        </p:txBody>
      </p:sp>
      <p:sp>
        <p:nvSpPr>
          <p:cNvPr id="4" name="Text Placeholder 3">
            <a:extLst>
              <a:ext uri="{FF2B5EF4-FFF2-40B4-BE49-F238E27FC236}">
                <a16:creationId xmlns:a16="http://schemas.microsoft.com/office/drawing/2014/main" id="{3435273B-C53C-4191-8635-975C35BBC401}"/>
              </a:ext>
            </a:extLst>
          </p:cNvPr>
          <p:cNvSpPr>
            <a:spLocks noGrp="1"/>
          </p:cNvSpPr>
          <p:nvPr>
            <p:ph type="body" idx="1"/>
          </p:nvPr>
        </p:nvSpPr>
        <p:spPr>
          <a:xfrm>
            <a:off x="668815" y="5686129"/>
            <a:ext cx="9623477" cy="462967"/>
          </a:xfrm>
        </p:spPr>
        <p:txBody>
          <a:bodyPr vert="horz" lIns="91440" tIns="45720" rIns="91440" bIns="45720" rtlCol="0" anchor="t">
            <a:normAutofit/>
          </a:bodyPr>
          <a:lstStyle/>
          <a:p>
            <a:pPr lvl="0"/>
            <a:endParaRPr lang="en-US" sz="2100"/>
          </a:p>
        </p:txBody>
      </p:sp>
    </p:spTree>
    <p:extLst>
      <p:ext uri="{BB962C8B-B14F-4D97-AF65-F5344CB8AC3E}">
        <p14:creationId xmlns:p14="http://schemas.microsoft.com/office/powerpoint/2010/main" val="2617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77" name="Straight Connector 5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5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6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6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6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82" name="Rectangle 6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68"/>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70" name="Straight Connector 69"/>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 name="Graphic 10"/>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02" t="705" r="5076" b="-62"/>
          <a:stretch/>
        </p:blipFill>
        <p:spPr>
          <a:xfrm>
            <a:off x="79010" y="2476375"/>
            <a:ext cx="5732827" cy="2195041"/>
          </a:xfrm>
          <a:custGeom>
            <a:avLst/>
            <a:gdLst>
              <a:gd name="connsiteX0" fmla="*/ 409034 w 3152439"/>
              <a:gd name="connsiteY0" fmla="*/ 0 h 3448851"/>
              <a:gd name="connsiteX1" fmla="*/ 3152439 w 3152439"/>
              <a:gd name="connsiteY1" fmla="*/ 0 h 3448851"/>
              <a:gd name="connsiteX2" fmla="*/ 3152439 w 3152439"/>
              <a:gd name="connsiteY2" fmla="*/ 3032147 h 3448851"/>
              <a:gd name="connsiteX3" fmla="*/ 2735735 w 3152439"/>
              <a:gd name="connsiteY3" fmla="*/ 3448851 h 3448851"/>
              <a:gd name="connsiteX4" fmla="*/ 0 w 3152439"/>
              <a:gd name="connsiteY4" fmla="*/ 3448851 h 3448851"/>
              <a:gd name="connsiteX5" fmla="*/ 0 w 3152439"/>
              <a:gd name="connsiteY5" fmla="*/ 409034 h 344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2439" h="3448851">
                <a:moveTo>
                  <a:pt x="409034" y="0"/>
                </a:moveTo>
                <a:lnTo>
                  <a:pt x="3152439" y="0"/>
                </a:lnTo>
                <a:lnTo>
                  <a:pt x="3152439" y="3032147"/>
                </a:lnTo>
                <a:lnTo>
                  <a:pt x="2735735" y="3448851"/>
                </a:lnTo>
                <a:lnTo>
                  <a:pt x="0" y="3448851"/>
                </a:lnTo>
                <a:lnTo>
                  <a:pt x="0" y="409034"/>
                </a:lnTo>
                <a:close/>
              </a:path>
            </a:pathLst>
          </a:custGeom>
          <a:ln w="15875">
            <a:solidFill>
              <a:srgbClr val="FFFFFF">
                <a:alpha val="40000"/>
              </a:srgbClr>
            </a:solidFill>
          </a:ln>
          <a:effectLst>
            <a:innerShdw blurRad="57150" dist="38100" dir="14460000">
              <a:prstClr val="black">
                <a:alpha val="70000"/>
              </a:prstClr>
            </a:innerShdw>
          </a:effectLst>
        </p:spPr>
      </p:pic>
      <p:sp>
        <p:nvSpPr>
          <p:cNvPr id="2" name="Title 1">
            <a:extLst>
              <a:ext uri="{FF2B5EF4-FFF2-40B4-BE49-F238E27FC236}">
                <a16:creationId xmlns:a16="http://schemas.microsoft.com/office/drawing/2014/main" id="{5BCE612E-7EE9-44C1-B349-66814CA153B2}"/>
              </a:ext>
            </a:extLst>
          </p:cNvPr>
          <p:cNvSpPr>
            <a:spLocks noGrp="1"/>
          </p:cNvSpPr>
          <p:nvPr>
            <p:ph type="title"/>
          </p:nvPr>
        </p:nvSpPr>
        <p:spPr>
          <a:xfrm>
            <a:off x="693020" y="1099132"/>
            <a:ext cx="3791541" cy="1212320"/>
          </a:xfrm>
        </p:spPr>
        <p:txBody>
          <a:bodyPr vert="horz" lIns="91440" tIns="45720" rIns="91440" bIns="45720" rtlCol="0" anchor="b">
            <a:normAutofit/>
          </a:bodyPr>
          <a:lstStyle/>
          <a:p>
            <a:pPr lvl="0"/>
            <a:r>
              <a:rPr lang="en-US" sz="4800" noProof="0" dirty="0" err="1"/>
              <a:t>objetivo</a:t>
            </a:r>
            <a:endParaRPr lang="en-US" sz="4800" noProof="0" dirty="0"/>
          </a:p>
        </p:txBody>
      </p:sp>
      <p:sp>
        <p:nvSpPr>
          <p:cNvPr id="3" name="Text Placeholder 2">
            <a:extLst>
              <a:ext uri="{FF2B5EF4-FFF2-40B4-BE49-F238E27FC236}">
                <a16:creationId xmlns:a16="http://schemas.microsoft.com/office/drawing/2014/main" id="{01771C11-26D7-4E67-A324-D7827AC1EA49}"/>
              </a:ext>
            </a:extLst>
          </p:cNvPr>
          <p:cNvSpPr>
            <a:spLocks noGrp="1"/>
          </p:cNvSpPr>
          <p:nvPr>
            <p:ph type="body" idx="1"/>
          </p:nvPr>
        </p:nvSpPr>
        <p:spPr>
          <a:xfrm>
            <a:off x="6104996" y="866366"/>
            <a:ext cx="4487735" cy="4927944"/>
          </a:xfrm>
        </p:spPr>
        <p:txBody>
          <a:bodyPr vert="horz" lIns="91440" tIns="45720" rIns="91440" bIns="45720" rtlCol="0" anchor="t">
            <a:normAutofit lnSpcReduction="10000"/>
          </a:bodyPr>
          <a:lstStyle/>
          <a:p>
            <a:pPr>
              <a:lnSpc>
                <a:spcPct val="80000"/>
              </a:lnSpc>
            </a:pPr>
            <a:r>
              <a:rPr lang="es-CO" sz="2400" dirty="0">
                <a:solidFill>
                  <a:schemeClr val="tx1"/>
                </a:solidFill>
              </a:rPr>
              <a:t>Ayudar a los desarrolladores a resolver los problemas más comunes que van a encontrar al escribir un Bot.</a:t>
            </a:r>
          </a:p>
          <a:p>
            <a:pPr>
              <a:lnSpc>
                <a:spcPct val="80000"/>
              </a:lnSpc>
            </a:pPr>
            <a:endParaRPr lang="es-CO" sz="2400" dirty="0">
              <a:solidFill>
                <a:schemeClr val="tx1"/>
              </a:solidFill>
            </a:endParaRPr>
          </a:p>
          <a:p>
            <a:pPr marL="342900" indent="-342900">
              <a:lnSpc>
                <a:spcPct val="80000"/>
              </a:lnSpc>
              <a:buFont typeface="Arial" panose="020B0604020202020204" pitchFamily="34" charset="0"/>
              <a:buChar char="•"/>
            </a:pPr>
            <a:r>
              <a:rPr lang="es-CO" sz="2400" dirty="0">
                <a:solidFill>
                  <a:schemeClr val="tx1"/>
                </a:solidFill>
              </a:rPr>
              <a:t>mecanismo básico de I/O </a:t>
            </a:r>
          </a:p>
          <a:p>
            <a:pPr marL="342900" indent="-342900">
              <a:lnSpc>
                <a:spcPct val="80000"/>
              </a:lnSpc>
              <a:buFont typeface="Arial" panose="020B0604020202020204" pitchFamily="34" charset="0"/>
              <a:buChar char="•"/>
            </a:pPr>
            <a:r>
              <a:rPr lang="es-CO" sz="2400" dirty="0">
                <a:solidFill>
                  <a:schemeClr val="tx1"/>
                </a:solidFill>
              </a:rPr>
              <a:t>habilidades de diálogo, multilenguaje</a:t>
            </a:r>
          </a:p>
          <a:p>
            <a:pPr marL="342900" indent="-342900">
              <a:lnSpc>
                <a:spcPct val="80000"/>
              </a:lnSpc>
              <a:buFont typeface="Arial" panose="020B0604020202020204" pitchFamily="34" charset="0"/>
              <a:buChar char="•"/>
            </a:pPr>
            <a:r>
              <a:rPr lang="es-CO" sz="2400" dirty="0">
                <a:solidFill>
                  <a:schemeClr val="tx1"/>
                </a:solidFill>
              </a:rPr>
              <a:t>capacidad de respuesta y escalabilidad</a:t>
            </a:r>
          </a:p>
          <a:p>
            <a:pPr marL="342900" indent="-342900">
              <a:lnSpc>
                <a:spcPct val="80000"/>
              </a:lnSpc>
              <a:buFont typeface="Arial" panose="020B0604020202020204" pitchFamily="34" charset="0"/>
              <a:buChar char="•"/>
            </a:pPr>
            <a:r>
              <a:rPr lang="es-CO" sz="2400" dirty="0">
                <a:solidFill>
                  <a:schemeClr val="tx1"/>
                </a:solidFill>
              </a:rPr>
              <a:t>conectar a los usuarios en cualquier plataforma conversacional en el idioma de su elección.</a:t>
            </a:r>
          </a:p>
        </p:txBody>
      </p:sp>
    </p:spTree>
    <p:extLst>
      <p:ext uri="{BB962C8B-B14F-4D97-AF65-F5344CB8AC3E}">
        <p14:creationId xmlns:p14="http://schemas.microsoft.com/office/powerpoint/2010/main" val="214856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Snip Diagonal Corner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1" r="2" b="2"/>
          <a:stretch/>
        </p:blipFill>
        <p:spPr>
          <a:xfrm>
            <a:off x="834934" y="854087"/>
            <a:ext cx="9290304" cy="3280831"/>
          </a:xfrm>
          <a:custGeom>
            <a:avLst/>
            <a:gdLst>
              <a:gd name="connsiteX0" fmla="*/ 402071 w 9290304"/>
              <a:gd name="connsiteY0" fmla="*/ 0 h 3280831"/>
              <a:gd name="connsiteX1" fmla="*/ 9290304 w 9290304"/>
              <a:gd name="connsiteY1" fmla="*/ 0 h 3280831"/>
              <a:gd name="connsiteX2" fmla="*/ 9290304 w 9290304"/>
              <a:gd name="connsiteY2" fmla="*/ 2876895 h 3280831"/>
              <a:gd name="connsiteX3" fmla="*/ 8886368 w 9290304"/>
              <a:gd name="connsiteY3" fmla="*/ 3280831 h 3280831"/>
              <a:gd name="connsiteX4" fmla="*/ 0 w 9290304"/>
              <a:gd name="connsiteY4" fmla="*/ 3280831 h 3280831"/>
              <a:gd name="connsiteX5" fmla="*/ 0 w 9290304"/>
              <a:gd name="connsiteY5" fmla="*/ 402071 h 32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2" name="Title 1">
            <a:extLst>
              <a:ext uri="{FF2B5EF4-FFF2-40B4-BE49-F238E27FC236}">
                <a16:creationId xmlns:a16="http://schemas.microsoft.com/office/drawing/2014/main" id="{4E7C65BC-0F5E-4F7B-8290-548B0D78245D}"/>
              </a:ext>
            </a:extLst>
          </p:cNvPr>
          <p:cNvSpPr>
            <a:spLocks noGrp="1"/>
          </p:cNvSpPr>
          <p:nvPr>
            <p:ph type="title"/>
          </p:nvPr>
        </p:nvSpPr>
        <p:spPr>
          <a:xfrm>
            <a:off x="665641" y="4473679"/>
            <a:ext cx="9552558" cy="1233251"/>
          </a:xfrm>
        </p:spPr>
        <p:txBody>
          <a:bodyPr vert="horz" lIns="91440" tIns="45720" rIns="91440" bIns="45720" rtlCol="0" anchor="b">
            <a:normAutofit/>
          </a:bodyPr>
          <a:lstStyle/>
          <a:p>
            <a:pPr lvl="0"/>
            <a:r>
              <a:rPr lang="en-US" sz="4800" b="0" i="0" u="none" strike="noStrike" noProof="0"/>
              <a:t>Bot Builder SDK</a:t>
            </a:r>
            <a:endParaRPr lang="en-US" sz="4800" noProof="0"/>
          </a:p>
        </p:txBody>
      </p:sp>
      <p:sp>
        <p:nvSpPr>
          <p:cNvPr id="3" name="Text Placeholder 2">
            <a:extLst>
              <a:ext uri="{FF2B5EF4-FFF2-40B4-BE49-F238E27FC236}">
                <a16:creationId xmlns:a16="http://schemas.microsoft.com/office/drawing/2014/main" id="{16C759E6-D559-4B8F-BB5F-0890989DAAAB}"/>
              </a:ext>
            </a:extLst>
          </p:cNvPr>
          <p:cNvSpPr>
            <a:spLocks noGrp="1"/>
          </p:cNvSpPr>
          <p:nvPr>
            <p:ph type="body" idx="1"/>
          </p:nvPr>
        </p:nvSpPr>
        <p:spPr>
          <a:xfrm>
            <a:off x="668815" y="5686129"/>
            <a:ext cx="9623477" cy="462967"/>
          </a:xfrm>
        </p:spPr>
        <p:txBody>
          <a:bodyPr vert="horz" lIns="91440" tIns="45720" rIns="91440" bIns="45720" rtlCol="0" anchor="t">
            <a:normAutofit/>
          </a:bodyPr>
          <a:lstStyle/>
          <a:p>
            <a:endParaRPr lang="en-US" sz="2100"/>
          </a:p>
        </p:txBody>
      </p:sp>
    </p:spTree>
    <p:extLst>
      <p:ext uri="{BB962C8B-B14F-4D97-AF65-F5344CB8AC3E}">
        <p14:creationId xmlns:p14="http://schemas.microsoft.com/office/powerpoint/2010/main" val="310900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82" name="Straight Connector 8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Rectangle 9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94" name="Snip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7" name="Straight Connector 96"/>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7" name="Graphic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217" y="2310315"/>
            <a:ext cx="5450437" cy="1907652"/>
          </a:xfrm>
          <a:prstGeom prst="rect">
            <a:avLst/>
          </a:prstGeom>
        </p:spPr>
      </p:pic>
      <p:sp>
        <p:nvSpPr>
          <p:cNvPr id="2" name="Title 1">
            <a:extLst>
              <a:ext uri="{FF2B5EF4-FFF2-40B4-BE49-F238E27FC236}">
                <a16:creationId xmlns:a16="http://schemas.microsoft.com/office/drawing/2014/main" id="{0FF7F865-0630-417B-A466-E3FF16DE515F}"/>
              </a:ext>
            </a:extLst>
          </p:cNvPr>
          <p:cNvSpPr>
            <a:spLocks noGrp="1"/>
          </p:cNvSpPr>
          <p:nvPr>
            <p:ph type="title"/>
          </p:nvPr>
        </p:nvSpPr>
        <p:spPr>
          <a:xfrm>
            <a:off x="7232651" y="-22768"/>
            <a:ext cx="4527021" cy="3682507"/>
          </a:xfrm>
        </p:spPr>
        <p:txBody>
          <a:bodyPr vert="horz" lIns="91440" tIns="45720" rIns="91440" bIns="45720" rtlCol="0" anchor="b">
            <a:normAutofit/>
          </a:bodyPr>
          <a:lstStyle/>
          <a:p>
            <a:pPr lvl="0"/>
            <a:r>
              <a:rPr lang="en-US" sz="4800" noProof="0" dirty="0">
                <a:solidFill>
                  <a:srgbClr val="FFFFFF"/>
                </a:solidFill>
              </a:rPr>
              <a:t>Bot connector</a:t>
            </a:r>
          </a:p>
        </p:txBody>
      </p:sp>
    </p:spTree>
    <p:extLst>
      <p:ext uri="{BB962C8B-B14F-4D97-AF65-F5344CB8AC3E}">
        <p14:creationId xmlns:p14="http://schemas.microsoft.com/office/powerpoint/2010/main" val="269536535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27" name="Straight Connector 2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0" name="Straight Connector 39"/>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6" name="Snip Diagonal Corner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3"/>
          <a:srcRect l="891" r="2" b="2"/>
          <a:stretch/>
        </p:blipFill>
        <p:spPr>
          <a:xfrm>
            <a:off x="834934" y="854087"/>
            <a:ext cx="9290304" cy="3280831"/>
          </a:xfrm>
          <a:custGeom>
            <a:avLst/>
            <a:gdLst>
              <a:gd name="connsiteX0" fmla="*/ 402071 w 9290304"/>
              <a:gd name="connsiteY0" fmla="*/ 0 h 3280831"/>
              <a:gd name="connsiteX1" fmla="*/ 9290304 w 9290304"/>
              <a:gd name="connsiteY1" fmla="*/ 0 h 3280831"/>
              <a:gd name="connsiteX2" fmla="*/ 9290304 w 9290304"/>
              <a:gd name="connsiteY2" fmla="*/ 2876895 h 3280831"/>
              <a:gd name="connsiteX3" fmla="*/ 8886368 w 9290304"/>
              <a:gd name="connsiteY3" fmla="*/ 3280831 h 3280831"/>
              <a:gd name="connsiteX4" fmla="*/ 0 w 9290304"/>
              <a:gd name="connsiteY4" fmla="*/ 3280831 h 3280831"/>
              <a:gd name="connsiteX5" fmla="*/ 0 w 9290304"/>
              <a:gd name="connsiteY5" fmla="*/ 402071 h 32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2" name="Title 1">
            <a:extLst>
              <a:ext uri="{FF2B5EF4-FFF2-40B4-BE49-F238E27FC236}">
                <a16:creationId xmlns:a16="http://schemas.microsoft.com/office/drawing/2014/main" id="{4D9B2109-00D9-4510-B16C-56FC8D189B61}"/>
              </a:ext>
            </a:extLst>
          </p:cNvPr>
          <p:cNvSpPr>
            <a:spLocks noGrp="1"/>
          </p:cNvSpPr>
          <p:nvPr>
            <p:ph type="title"/>
          </p:nvPr>
        </p:nvSpPr>
        <p:spPr>
          <a:xfrm>
            <a:off x="665641" y="4473679"/>
            <a:ext cx="9552558" cy="1233251"/>
          </a:xfrm>
        </p:spPr>
        <p:txBody>
          <a:bodyPr vert="horz" lIns="91440" tIns="45720" rIns="91440" bIns="45720" rtlCol="0" anchor="b">
            <a:normAutofit/>
          </a:bodyPr>
          <a:lstStyle/>
          <a:p>
            <a:pPr lvl="0"/>
            <a:r>
              <a:rPr lang="en-US" sz="4800" noProof="0"/>
              <a:t>channels</a:t>
            </a:r>
          </a:p>
        </p:txBody>
      </p:sp>
      <p:sp>
        <p:nvSpPr>
          <p:cNvPr id="3" name="Text Placeholder 2">
            <a:extLst>
              <a:ext uri="{FF2B5EF4-FFF2-40B4-BE49-F238E27FC236}">
                <a16:creationId xmlns:a16="http://schemas.microsoft.com/office/drawing/2014/main" id="{A4C2FA7C-A750-4DAC-801A-5D847AF8531F}"/>
              </a:ext>
            </a:extLst>
          </p:cNvPr>
          <p:cNvSpPr>
            <a:spLocks noGrp="1"/>
          </p:cNvSpPr>
          <p:nvPr>
            <p:ph type="body" idx="1"/>
          </p:nvPr>
        </p:nvSpPr>
        <p:spPr>
          <a:xfrm>
            <a:off x="668815" y="5686129"/>
            <a:ext cx="9623477" cy="462967"/>
          </a:xfrm>
        </p:spPr>
        <p:txBody>
          <a:bodyPr vert="horz" lIns="91440" tIns="45720" rIns="91440" bIns="45720" rtlCol="0" anchor="t">
            <a:normAutofit/>
          </a:bodyPr>
          <a:lstStyle/>
          <a:p>
            <a:endParaRPr lang="en-US" sz="2100" dirty="0"/>
          </a:p>
        </p:txBody>
      </p:sp>
    </p:spTree>
    <p:extLst>
      <p:ext uri="{BB962C8B-B14F-4D97-AF65-F5344CB8AC3E}">
        <p14:creationId xmlns:p14="http://schemas.microsoft.com/office/powerpoint/2010/main" val="205067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4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69" name="Straight Connector 4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4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5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5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5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Rectangle 5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75" name="Snip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7" name="Graphic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217" y="2310315"/>
            <a:ext cx="5450437" cy="1907652"/>
          </a:xfrm>
          <a:prstGeom prst="rect">
            <a:avLst/>
          </a:prstGeom>
        </p:spPr>
      </p:pic>
      <p:sp>
        <p:nvSpPr>
          <p:cNvPr id="2" name="Title 1">
            <a:extLst>
              <a:ext uri="{FF2B5EF4-FFF2-40B4-BE49-F238E27FC236}">
                <a16:creationId xmlns:a16="http://schemas.microsoft.com/office/drawing/2014/main" id="{CF6B08B2-532F-4872-9CC6-2DF161B9C60C}"/>
              </a:ext>
            </a:extLst>
          </p:cNvPr>
          <p:cNvSpPr>
            <a:spLocks noGrp="1"/>
          </p:cNvSpPr>
          <p:nvPr>
            <p:ph type="title"/>
          </p:nvPr>
        </p:nvSpPr>
        <p:spPr>
          <a:xfrm>
            <a:off x="7532710" y="628617"/>
            <a:ext cx="3971902" cy="3028983"/>
          </a:xfrm>
        </p:spPr>
        <p:txBody>
          <a:bodyPr vert="horz" lIns="91440" tIns="45720" rIns="91440" bIns="45720" rtlCol="0" anchor="b">
            <a:normAutofit/>
          </a:bodyPr>
          <a:lstStyle/>
          <a:p>
            <a:pPr lvl="0"/>
            <a:r>
              <a:rPr lang="en-US" sz="4800" noProof="0">
                <a:solidFill>
                  <a:srgbClr val="FFFFFF"/>
                </a:solidFill>
              </a:rPr>
              <a:t>Azure ia services</a:t>
            </a:r>
          </a:p>
        </p:txBody>
      </p:sp>
    </p:spTree>
    <p:extLst>
      <p:ext uri="{BB962C8B-B14F-4D97-AF65-F5344CB8AC3E}">
        <p14:creationId xmlns:p14="http://schemas.microsoft.com/office/powerpoint/2010/main" val="39373228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ln>
            <a:noFill/>
          </a:ln>
          <a:effectLst/>
        </p:spPr>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nip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3544" y="1105355"/>
            <a:ext cx="7313486" cy="2559720"/>
          </a:xfrm>
          <a:prstGeom prst="rect">
            <a:avLst/>
          </a:prstGeom>
        </p:spPr>
      </p:pic>
      <p:grpSp>
        <p:nvGrpSpPr>
          <p:cNvPr id="26" name="Group 25"/>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343AF6C3-7AB5-4898-BC65-5E27576F1803}"/>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noProof="0"/>
              <a:t>Cómo hacer bots</a:t>
            </a:r>
          </a:p>
        </p:txBody>
      </p:sp>
      <p:sp>
        <p:nvSpPr>
          <p:cNvPr id="4" name="Text Placeholder 3">
            <a:extLst>
              <a:ext uri="{FF2B5EF4-FFF2-40B4-BE49-F238E27FC236}">
                <a16:creationId xmlns:a16="http://schemas.microsoft.com/office/drawing/2014/main" id="{3435273B-C53C-4191-8635-975C35BBC401}"/>
              </a:ext>
            </a:extLst>
          </p:cNvPr>
          <p:cNvSpPr>
            <a:spLocks noGrp="1"/>
          </p:cNvSpPr>
          <p:nvPr>
            <p:ph type="body" idx="1"/>
          </p:nvPr>
        </p:nvSpPr>
        <p:spPr>
          <a:xfrm>
            <a:off x="668815" y="5627137"/>
            <a:ext cx="10250011" cy="462967"/>
          </a:xfrm>
        </p:spPr>
        <p:txBody>
          <a:bodyPr vert="horz" lIns="91440" tIns="45720" rIns="91440" bIns="45720" rtlCol="0" anchor="t">
            <a:normAutofit fontScale="92500" lnSpcReduction="20000"/>
          </a:bodyPr>
          <a:lstStyle/>
          <a:p>
            <a:pPr>
              <a:lnSpc>
                <a:spcPct val="80000"/>
              </a:lnSpc>
            </a:pPr>
            <a:r>
              <a:rPr lang="en-US" sz="1400" noProof="0" dirty="0" err="1"/>
              <a:t>Curso</a:t>
            </a:r>
            <a:r>
              <a:rPr lang="en-US" sz="1400" noProof="0" dirty="0"/>
              <a:t> complete de …</a:t>
            </a:r>
          </a:p>
          <a:p>
            <a:pPr>
              <a:lnSpc>
                <a:spcPct val="80000"/>
              </a:lnSpc>
            </a:pPr>
            <a:r>
              <a:rPr lang="en-US" sz="1400" noProof="0" dirty="0"/>
              <a:t>Ok no, </a:t>
            </a:r>
            <a:r>
              <a:rPr lang="en-US" sz="1400" noProof="0" dirty="0" err="1"/>
              <a:t>lineamientos</a:t>
            </a:r>
            <a:r>
              <a:rPr lang="en-US" sz="1400" noProof="0" dirty="0"/>
              <a:t> </a:t>
            </a:r>
            <a:r>
              <a:rPr lang="en-US" sz="1400" noProof="0" dirty="0" err="1"/>
              <a:t>generales</a:t>
            </a:r>
            <a:endParaRPr lang="en-US" sz="1400" noProof="0" dirty="0"/>
          </a:p>
        </p:txBody>
      </p:sp>
    </p:spTree>
    <p:extLst>
      <p:ext uri="{BB962C8B-B14F-4D97-AF65-F5344CB8AC3E}">
        <p14:creationId xmlns:p14="http://schemas.microsoft.com/office/powerpoint/2010/main" val="401531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15D31-1A9D-49C1-BE3A-BC176E505A55}"/>
              </a:ext>
            </a:extLst>
          </p:cNvPr>
          <p:cNvSpPr>
            <a:spLocks noGrp="1"/>
          </p:cNvSpPr>
          <p:nvPr>
            <p:ph type="title"/>
          </p:nvPr>
        </p:nvSpPr>
        <p:spPr>
          <a:xfrm>
            <a:off x="684213" y="639762"/>
            <a:ext cx="4781147" cy="5574771"/>
          </a:xfrm>
        </p:spPr>
        <p:txBody>
          <a:bodyPr vert="horz" lIns="91440" tIns="45720" rIns="91440" bIns="45720" rtlCol="0" anchor="ctr">
            <a:normAutofit/>
          </a:bodyPr>
          <a:lstStyle/>
          <a:p>
            <a:pPr algn="r"/>
            <a:r>
              <a:rPr lang="en-US" sz="4800" noProof="0"/>
              <a:t>Herramientas</a:t>
            </a:r>
          </a:p>
        </p:txBody>
      </p:sp>
      <p:sp>
        <p:nvSpPr>
          <p:cNvPr id="3" name="Text Placeholder 2">
            <a:extLst>
              <a:ext uri="{FF2B5EF4-FFF2-40B4-BE49-F238E27FC236}">
                <a16:creationId xmlns:a16="http://schemas.microsoft.com/office/drawing/2014/main" id="{C729BF2A-A8EB-4364-8FC5-790626EA6E23}"/>
              </a:ext>
            </a:extLst>
          </p:cNvPr>
          <p:cNvSpPr>
            <a:spLocks noGrp="1"/>
          </p:cNvSpPr>
          <p:nvPr>
            <p:ph type="body" idx="1"/>
          </p:nvPr>
        </p:nvSpPr>
        <p:spPr>
          <a:xfrm>
            <a:off x="6149572" y="91545"/>
            <a:ext cx="5988451" cy="6766455"/>
          </a:xfrm>
        </p:spPr>
        <p:txBody>
          <a:bodyPr vert="horz" lIns="91440" tIns="45720" rIns="91440" bIns="45720" rtlCol="0" anchor="ctr">
            <a:normAutofit/>
          </a:bodyPr>
          <a:lstStyle/>
          <a:p>
            <a:pPr marL="285750" indent="-285750">
              <a:lnSpc>
                <a:spcPct val="80000"/>
              </a:lnSpc>
              <a:buFont typeface="Arial" panose="020B0604020202020204" pitchFamily="34" charset="0"/>
              <a:buChar char="•"/>
            </a:pPr>
            <a:r>
              <a:rPr lang="en-US" sz="2000" dirty="0">
                <a:solidFill>
                  <a:schemeClr val="tx2"/>
                </a:solidFill>
              </a:rPr>
              <a:t>Visual Studio 2017 / Code</a:t>
            </a:r>
          </a:p>
          <a:p>
            <a:pPr marL="285750" indent="-285750">
              <a:lnSpc>
                <a:spcPct val="80000"/>
              </a:lnSpc>
              <a:buFont typeface="Arial" panose="020B0604020202020204" pitchFamily="34" charset="0"/>
              <a:buChar char="•"/>
            </a:pPr>
            <a:r>
              <a:rPr lang="en-US" sz="2000" dirty="0">
                <a:solidFill>
                  <a:schemeClr val="tx2"/>
                </a:solidFill>
              </a:rPr>
              <a:t>Bot Builder : </a:t>
            </a:r>
            <a:r>
              <a:rPr lang="en-US" sz="2000" dirty="0" err="1">
                <a:solidFill>
                  <a:schemeClr val="tx2"/>
                </a:solidFill>
              </a:rPr>
              <a:t>disponible</a:t>
            </a:r>
            <a:r>
              <a:rPr lang="en-US" sz="2000" dirty="0">
                <a:solidFill>
                  <a:schemeClr val="tx2"/>
                </a:solidFill>
              </a:rPr>
              <a:t> </a:t>
            </a:r>
            <a:r>
              <a:rPr lang="en-US" sz="2000" dirty="0" err="1">
                <a:solidFill>
                  <a:schemeClr val="tx2"/>
                </a:solidFill>
              </a:rPr>
              <a:t>en</a:t>
            </a:r>
            <a:r>
              <a:rPr lang="en-US" sz="2000" dirty="0">
                <a:solidFill>
                  <a:schemeClr val="tx2"/>
                </a:solidFill>
              </a:rPr>
              <a:t> </a:t>
            </a:r>
            <a:r>
              <a:rPr lang="en-US" sz="2000" dirty="0" err="1">
                <a:solidFill>
                  <a:schemeClr val="tx2"/>
                </a:solidFill>
              </a:rPr>
              <a:t>Nuget</a:t>
            </a:r>
            <a:r>
              <a:rPr lang="en-US" sz="2000" dirty="0">
                <a:solidFill>
                  <a:schemeClr val="tx2"/>
                </a:solidFill>
              </a:rPr>
              <a:t>, </a:t>
            </a:r>
            <a:r>
              <a:rPr lang="en-US" sz="2000" dirty="0" err="1">
                <a:solidFill>
                  <a:schemeClr val="tx2"/>
                </a:solidFill>
              </a:rPr>
              <a:t>Github</a:t>
            </a:r>
            <a:r>
              <a:rPr lang="en-US" sz="2000" dirty="0">
                <a:solidFill>
                  <a:schemeClr val="tx2"/>
                </a:solidFill>
              </a:rPr>
              <a:t> </a:t>
            </a:r>
            <a:r>
              <a:rPr lang="en-US" sz="2000" dirty="0">
                <a:solidFill>
                  <a:schemeClr val="tx2"/>
                </a:solidFill>
                <a:hlinkClick r:id="rId3"/>
              </a:rPr>
              <a:t>https://github.com/Microsoft/BotBuilder/tree/master/CSharp</a:t>
            </a:r>
            <a:r>
              <a:rPr lang="en-US" sz="2000" dirty="0">
                <a:solidFill>
                  <a:schemeClr val="tx2"/>
                </a:solidFill>
              </a:rPr>
              <a:t> </a:t>
            </a:r>
          </a:p>
          <a:p>
            <a:pPr marL="285750" indent="-285750">
              <a:lnSpc>
                <a:spcPct val="80000"/>
              </a:lnSpc>
              <a:buFont typeface="Arial" panose="020B0604020202020204" pitchFamily="34" charset="0"/>
              <a:buChar char="•"/>
            </a:pPr>
            <a:r>
              <a:rPr lang="en-US" sz="2000" dirty="0">
                <a:solidFill>
                  <a:schemeClr val="tx2"/>
                </a:solidFill>
              </a:rPr>
              <a:t>Bot Templates: </a:t>
            </a:r>
            <a:r>
              <a:rPr lang="en-US" sz="2000" dirty="0">
                <a:solidFill>
                  <a:schemeClr val="tx2"/>
                </a:solidFill>
                <a:hlinkClick r:id="rId4"/>
              </a:rPr>
              <a:t>http://aka.ms/bf-bc-vstemplate</a:t>
            </a:r>
            <a:r>
              <a:rPr lang="en-US" sz="2000" dirty="0">
                <a:solidFill>
                  <a:schemeClr val="tx2"/>
                </a:solidFill>
              </a:rPr>
              <a:t> </a:t>
            </a:r>
          </a:p>
          <a:p>
            <a:pPr marL="285750" indent="-285750">
              <a:lnSpc>
                <a:spcPct val="80000"/>
              </a:lnSpc>
              <a:buFont typeface="Arial" panose="020B0604020202020204" pitchFamily="34" charset="0"/>
              <a:buChar char="•"/>
            </a:pPr>
            <a:r>
              <a:rPr lang="en-US" sz="2000" dirty="0">
                <a:solidFill>
                  <a:schemeClr val="tx2"/>
                </a:solidFill>
              </a:rPr>
              <a:t>Cortana Skill: 	</a:t>
            </a:r>
            <a:r>
              <a:rPr lang="en-US" sz="2000" dirty="0">
                <a:solidFill>
                  <a:schemeClr val="tx2"/>
                </a:solidFill>
                <a:hlinkClick r:id="rId5"/>
              </a:rPr>
              <a:t>https://aka.ms/bf-cortanaskill-template</a:t>
            </a:r>
            <a:endParaRPr lang="en-US" sz="2000" dirty="0">
              <a:solidFill>
                <a:schemeClr val="tx2"/>
              </a:solidFill>
            </a:endParaRPr>
          </a:p>
          <a:p>
            <a:pPr marL="285750" indent="-285750">
              <a:lnSpc>
                <a:spcPct val="80000"/>
              </a:lnSpc>
              <a:buFont typeface="Arial" panose="020B0604020202020204" pitchFamily="34" charset="0"/>
              <a:buChar char="•"/>
            </a:pPr>
            <a:r>
              <a:rPr lang="en-US" sz="2000" dirty="0">
                <a:solidFill>
                  <a:schemeClr val="tx2"/>
                </a:solidFill>
              </a:rPr>
              <a:t>Bot Framework Emulators: </a:t>
            </a:r>
            <a:r>
              <a:rPr lang="en-US" sz="2000" dirty="0">
                <a:solidFill>
                  <a:schemeClr val="tx2"/>
                </a:solidFill>
                <a:hlinkClick r:id="rId6"/>
              </a:rPr>
              <a:t>http://emulator.botframework.com/</a:t>
            </a:r>
            <a:r>
              <a:rPr lang="en-US" sz="2000" dirty="0">
                <a:solidFill>
                  <a:schemeClr val="tx2"/>
                </a:solidFill>
              </a:rPr>
              <a:t> </a:t>
            </a:r>
          </a:p>
          <a:p>
            <a:pPr marL="285750" indent="-285750">
              <a:lnSpc>
                <a:spcPct val="80000"/>
              </a:lnSpc>
              <a:buFont typeface="Arial" panose="020B0604020202020204" pitchFamily="34" charset="0"/>
              <a:buChar char="•"/>
            </a:pPr>
            <a:r>
              <a:rPr lang="en-US" sz="2000" dirty="0">
                <a:solidFill>
                  <a:schemeClr val="tx2"/>
                </a:solidFill>
              </a:rPr>
              <a:t>Bot Developer Portal </a:t>
            </a:r>
          </a:p>
          <a:p>
            <a:pPr marL="285750" indent="-285750">
              <a:lnSpc>
                <a:spcPct val="80000"/>
              </a:lnSpc>
              <a:buFont typeface="Arial" panose="020B0604020202020204" pitchFamily="34" charset="0"/>
              <a:buChar char="•"/>
            </a:pPr>
            <a:r>
              <a:rPr lang="en-US" sz="2000" dirty="0">
                <a:solidFill>
                  <a:schemeClr val="tx2"/>
                </a:solidFill>
              </a:rPr>
              <a:t>Azure Bot Service </a:t>
            </a:r>
          </a:p>
          <a:p>
            <a:pPr marL="742950" lvl="1" indent="-285750">
              <a:lnSpc>
                <a:spcPct val="80000"/>
              </a:lnSpc>
              <a:buFont typeface="Arial" panose="020B0604020202020204" pitchFamily="34" charset="0"/>
              <a:buChar char="•"/>
            </a:pPr>
            <a:r>
              <a:rPr lang="en-US" sz="2000" dirty="0">
                <a:solidFill>
                  <a:schemeClr val="tx2"/>
                </a:solidFill>
              </a:rPr>
              <a:t>Bot Framework</a:t>
            </a:r>
          </a:p>
          <a:p>
            <a:pPr marL="742950" lvl="1" indent="-285750">
              <a:lnSpc>
                <a:spcPct val="80000"/>
              </a:lnSpc>
              <a:buFont typeface="Arial" panose="020B0604020202020204" pitchFamily="34" charset="0"/>
              <a:buChar char="•"/>
            </a:pPr>
            <a:r>
              <a:rPr lang="en-US" sz="2000" dirty="0">
                <a:solidFill>
                  <a:schemeClr val="tx2"/>
                </a:solidFill>
              </a:rPr>
              <a:t>Azure Functions</a:t>
            </a:r>
          </a:p>
        </p:txBody>
      </p:sp>
      <p:pic>
        <p:nvPicPr>
          <p:cNvPr id="5" name="Graphic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3000" y="1659314"/>
            <a:ext cx="3810000" cy="1333500"/>
          </a:xfrm>
          <a:prstGeom prst="rect">
            <a:avLst/>
          </a:prstGeom>
        </p:spPr>
      </p:pic>
    </p:spTree>
    <p:extLst>
      <p:ext uri="{BB962C8B-B14F-4D97-AF65-F5344CB8AC3E}">
        <p14:creationId xmlns:p14="http://schemas.microsoft.com/office/powerpoint/2010/main" val="270820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50" name="Straight Connector 4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60" name="Rectangle 5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9"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57472"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idx="13"/>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4632" y="764096"/>
            <a:ext cx="3725990" cy="1304096"/>
          </a:xfrm>
          <a:prstGeom prst="rect">
            <a:avLst/>
          </a:prstGeom>
        </p:spPr>
      </p:pic>
      <p:pic>
        <p:nvPicPr>
          <p:cNvPr id="10" name="Graphic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632" y="4794628"/>
            <a:ext cx="3725990" cy="1304096"/>
          </a:xfrm>
          <a:prstGeom prst="rect">
            <a:avLst/>
          </a:prstGeom>
        </p:spPr>
      </p:pic>
      <p:pic>
        <p:nvPicPr>
          <p:cNvPr id="8" name="Graphic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632" y="2779363"/>
            <a:ext cx="3725990" cy="1304096"/>
          </a:xfrm>
          <a:prstGeom prst="rect">
            <a:avLst/>
          </a:prstGeom>
        </p:spPr>
      </p:pic>
      <p:sp>
        <p:nvSpPr>
          <p:cNvPr id="2" name="Title 1"/>
          <p:cNvSpPr>
            <a:spLocks noGrp="1"/>
          </p:cNvSpPr>
          <p:nvPr>
            <p:ph type="title"/>
          </p:nvPr>
        </p:nvSpPr>
        <p:spPr>
          <a:xfrm>
            <a:off x="4944753" y="628617"/>
            <a:ext cx="6559859" cy="3028983"/>
          </a:xfrm>
        </p:spPr>
        <p:txBody>
          <a:bodyPr vert="horz" lIns="91440" tIns="45720" rIns="91440" bIns="45720" rtlCol="0" anchor="b">
            <a:normAutofit/>
          </a:bodyPr>
          <a:lstStyle/>
          <a:p>
            <a:r>
              <a:rPr lang="en-US" sz="4800"/>
              <a:t>Lenguajes soportados</a:t>
            </a:r>
          </a:p>
        </p:txBody>
      </p:sp>
    </p:spTree>
    <p:extLst>
      <p:ext uri="{BB962C8B-B14F-4D97-AF65-F5344CB8AC3E}">
        <p14:creationId xmlns:p14="http://schemas.microsoft.com/office/powerpoint/2010/main" val="32398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Graphic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08" r="-1" b="-1"/>
          <a:stretch/>
        </p:blipFill>
        <p:spPr>
          <a:xfrm>
            <a:off x="744434" y="537662"/>
            <a:ext cx="10528404" cy="4072128"/>
          </a:xfrm>
          <a:custGeom>
            <a:avLst/>
            <a:gdLst>
              <a:gd name="connsiteX0" fmla="*/ 325906 w 7543799"/>
              <a:gd name="connsiteY0" fmla="*/ 0 h 2917756"/>
              <a:gd name="connsiteX1" fmla="*/ 7543799 w 7543799"/>
              <a:gd name="connsiteY1" fmla="*/ 0 h 2917756"/>
              <a:gd name="connsiteX2" fmla="*/ 7543799 w 7543799"/>
              <a:gd name="connsiteY2" fmla="*/ 2601638 h 2917756"/>
              <a:gd name="connsiteX3" fmla="*/ 7227681 w 7543799"/>
              <a:gd name="connsiteY3" fmla="*/ 2917756 h 2917756"/>
              <a:gd name="connsiteX4" fmla="*/ 0 w 7543799"/>
              <a:gd name="connsiteY4" fmla="*/ 2917756 h 2917756"/>
              <a:gd name="connsiteX5" fmla="*/ 0 w 7543799"/>
              <a:gd name="connsiteY5" fmla="*/ 325906 h 291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3799" h="2917756">
                <a:moveTo>
                  <a:pt x="325906" y="0"/>
                </a:moveTo>
                <a:lnTo>
                  <a:pt x="7543799" y="0"/>
                </a:lnTo>
                <a:lnTo>
                  <a:pt x="7543799" y="2601638"/>
                </a:lnTo>
                <a:lnTo>
                  <a:pt x="7227681" y="2917756"/>
                </a:lnTo>
                <a:lnTo>
                  <a:pt x="0" y="2917756"/>
                </a:lnTo>
                <a:lnTo>
                  <a:pt x="0" y="325906"/>
                </a:lnTo>
                <a:close/>
              </a:path>
            </a:pathLst>
          </a:custGeom>
          <a:ln w="15875">
            <a:solidFill>
              <a:srgbClr val="FFFFFF">
                <a:alpha val="40000"/>
              </a:srgbClr>
            </a:solidFill>
          </a:ln>
          <a:effectLst>
            <a:innerShdw blurRad="57150" dist="38100" dir="14460000">
              <a:srgbClr val="000000">
                <a:alpha val="70000"/>
              </a:srgbClr>
            </a:innerShdw>
          </a:effectLst>
        </p:spPr>
      </p:pic>
      <p:sp>
        <p:nvSpPr>
          <p:cNvPr id="2" name="Title 1">
            <a:extLst>
              <a:ext uri="{FF2B5EF4-FFF2-40B4-BE49-F238E27FC236}">
                <a16:creationId xmlns:a16="http://schemas.microsoft.com/office/drawing/2014/main" id="{1370AFCD-3EBA-4054-8287-4501CF4189E7}"/>
              </a:ext>
            </a:extLst>
          </p:cNvPr>
          <p:cNvSpPr>
            <a:spLocks noGrp="1"/>
          </p:cNvSpPr>
          <p:nvPr>
            <p:ph type="title"/>
          </p:nvPr>
        </p:nvSpPr>
        <p:spPr>
          <a:xfrm>
            <a:off x="665641" y="3949438"/>
            <a:ext cx="9552558" cy="1443483"/>
          </a:xfrm>
        </p:spPr>
        <p:txBody>
          <a:bodyPr vert="horz" lIns="91440" tIns="45720" rIns="91440" bIns="45720" rtlCol="0" anchor="b">
            <a:normAutofit/>
          </a:bodyPr>
          <a:lstStyle/>
          <a:p>
            <a:r>
              <a:rPr lang="en-US" sz="4800" noProof="0"/>
              <a:t>Demo</a:t>
            </a:r>
          </a:p>
        </p:txBody>
      </p:sp>
      <p:sp>
        <p:nvSpPr>
          <p:cNvPr id="3" name="Text Placeholder 2">
            <a:extLst>
              <a:ext uri="{FF2B5EF4-FFF2-40B4-BE49-F238E27FC236}">
                <a16:creationId xmlns:a16="http://schemas.microsoft.com/office/drawing/2014/main" id="{CFCEDCD5-A5E1-493C-9799-B913F8EF725B}"/>
              </a:ext>
            </a:extLst>
          </p:cNvPr>
          <p:cNvSpPr>
            <a:spLocks noGrp="1"/>
          </p:cNvSpPr>
          <p:nvPr>
            <p:ph type="body" idx="1"/>
          </p:nvPr>
        </p:nvSpPr>
        <p:spPr>
          <a:xfrm>
            <a:off x="668815" y="5372120"/>
            <a:ext cx="9623477" cy="462967"/>
          </a:xfrm>
        </p:spPr>
        <p:txBody>
          <a:bodyPr vert="horz" lIns="91440" tIns="45720" rIns="91440" bIns="45720" rtlCol="0" anchor="t">
            <a:normAutofit/>
          </a:bodyPr>
          <a:lstStyle/>
          <a:p>
            <a:r>
              <a:rPr lang="en-US" sz="2100" dirty="0"/>
              <a:t>Primer Bot </a:t>
            </a:r>
            <a:r>
              <a:rPr lang="en-US" sz="2100" dirty="0" err="1"/>
              <a:t>en</a:t>
            </a:r>
            <a:r>
              <a:rPr lang="en-US" sz="2100" dirty="0"/>
              <a:t> C#</a:t>
            </a:r>
          </a:p>
        </p:txBody>
      </p:sp>
    </p:spTree>
    <p:extLst>
      <p:ext uri="{BB962C8B-B14F-4D97-AF65-F5344CB8AC3E}">
        <p14:creationId xmlns:p14="http://schemas.microsoft.com/office/powerpoint/2010/main" val="2361302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893" b="2"/>
          <a:stretch/>
        </p:blipFill>
        <p:spPr>
          <a:xfrm>
            <a:off x="834934" y="854087"/>
            <a:ext cx="9290304" cy="3280831"/>
          </a:xfrm>
          <a:custGeom>
            <a:avLst/>
            <a:gdLst>
              <a:gd name="connsiteX0" fmla="*/ 402071 w 9290304"/>
              <a:gd name="connsiteY0" fmla="*/ 0 h 3280831"/>
              <a:gd name="connsiteX1" fmla="*/ 9290304 w 9290304"/>
              <a:gd name="connsiteY1" fmla="*/ 0 h 3280831"/>
              <a:gd name="connsiteX2" fmla="*/ 9290304 w 9290304"/>
              <a:gd name="connsiteY2" fmla="*/ 2876895 h 3280831"/>
              <a:gd name="connsiteX3" fmla="*/ 8886368 w 9290304"/>
              <a:gd name="connsiteY3" fmla="*/ 3280831 h 3280831"/>
              <a:gd name="connsiteX4" fmla="*/ 0 w 9290304"/>
              <a:gd name="connsiteY4" fmla="*/ 3280831 h 3280831"/>
              <a:gd name="connsiteX5" fmla="*/ 0 w 9290304"/>
              <a:gd name="connsiteY5" fmla="*/ 402071 h 32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2" name="Title 1">
            <a:extLst>
              <a:ext uri="{FF2B5EF4-FFF2-40B4-BE49-F238E27FC236}">
                <a16:creationId xmlns:a16="http://schemas.microsoft.com/office/drawing/2014/main" id="{343AF6C3-7AB5-4898-BC65-5E27576F1803}"/>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noProof="0"/>
              <a:t>Qué es un Bot?</a:t>
            </a:r>
          </a:p>
        </p:txBody>
      </p:sp>
    </p:spTree>
    <p:extLst>
      <p:ext uri="{BB962C8B-B14F-4D97-AF65-F5344CB8AC3E}">
        <p14:creationId xmlns:p14="http://schemas.microsoft.com/office/powerpoint/2010/main" val="314242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7909" y="167951"/>
            <a:ext cx="11569959" cy="6438122"/>
          </a:xfrm>
        </p:spPr>
        <p:txBody>
          <a:bodyPr>
            <a:normAutofit/>
          </a:bodyPr>
          <a:lstStyle/>
          <a:p>
            <a:r>
              <a:rPr lang="es-CO" sz="6600" dirty="0">
                <a:latin typeface="Segoe Marker" panose="03080602040302020204" pitchFamily="66" charset="0"/>
              </a:rPr>
              <a:t>Una cosa es codear un </a:t>
            </a:r>
            <a:r>
              <a:rPr lang="es-CO" sz="6600" dirty="0" err="1">
                <a:latin typeface="Segoe Marker" panose="03080602040302020204" pitchFamily="66" charset="0"/>
              </a:rPr>
              <a:t>bot</a:t>
            </a:r>
            <a:br>
              <a:rPr lang="es-CO" sz="6600" dirty="0">
                <a:latin typeface="Segoe Marker" panose="03080602040302020204" pitchFamily="66" charset="0"/>
              </a:rPr>
            </a:br>
            <a:r>
              <a:rPr lang="es-CO" sz="6600" dirty="0">
                <a:latin typeface="Segoe Marker" panose="03080602040302020204" pitchFamily="66" charset="0"/>
              </a:rPr>
              <a:t>y otra cosa</a:t>
            </a:r>
            <a:br>
              <a:rPr lang="es-CO" sz="6600" dirty="0">
                <a:latin typeface="Segoe Marker" panose="03080602040302020204" pitchFamily="66" charset="0"/>
              </a:rPr>
            </a:br>
            <a:r>
              <a:rPr lang="es-CO" sz="6600" dirty="0">
                <a:latin typeface="Segoe Marker" panose="03080602040302020204" pitchFamily="66" charset="0"/>
              </a:rPr>
              <a:t>es crear un gran </a:t>
            </a:r>
            <a:r>
              <a:rPr lang="es-CO" sz="6600" dirty="0" err="1">
                <a:latin typeface="Segoe Marker" panose="03080602040302020204" pitchFamily="66" charset="0"/>
              </a:rPr>
              <a:t>bot</a:t>
            </a:r>
            <a:endParaRPr lang="es-CO" sz="6600" dirty="0">
              <a:latin typeface="Segoe Marker" panose="03080602040302020204" pitchFamily="66" charset="0"/>
            </a:endParaRPr>
          </a:p>
        </p:txBody>
      </p:sp>
    </p:spTree>
    <p:extLst>
      <p:ext uri="{BB962C8B-B14F-4D97-AF65-F5344CB8AC3E}">
        <p14:creationId xmlns:p14="http://schemas.microsoft.com/office/powerpoint/2010/main" val="142047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ln>
            <a:noFill/>
          </a:ln>
          <a:effectLst/>
        </p:spPr>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0" name="Snip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947" y="654449"/>
            <a:ext cx="5212106" cy="3199796"/>
          </a:xfrm>
          <a:prstGeom prst="snip2DiagRect">
            <a:avLst>
              <a:gd name="adj1" fmla="val 1575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7032" y="1527711"/>
            <a:ext cx="4240388" cy="1484135"/>
          </a:xfrm>
          <a:prstGeom prst="rect">
            <a:avLst/>
          </a:prstGeom>
        </p:spPr>
      </p:pic>
      <p:sp>
        <p:nvSpPr>
          <p:cNvPr id="2" name="Title 1"/>
          <p:cNvSpPr>
            <a:spLocks noGrp="1"/>
          </p:cNvSpPr>
          <p:nvPr>
            <p:ph type="title"/>
          </p:nvPr>
        </p:nvSpPr>
        <p:spPr>
          <a:xfrm>
            <a:off x="665640" y="4008962"/>
            <a:ext cx="10021410" cy="1419757"/>
          </a:xfrm>
        </p:spPr>
        <p:txBody>
          <a:bodyPr vert="horz" lIns="91440" tIns="45720" rIns="91440" bIns="45720" rtlCol="0" anchor="b">
            <a:normAutofit/>
          </a:bodyPr>
          <a:lstStyle/>
          <a:p>
            <a:pPr algn="ctr">
              <a:lnSpc>
                <a:spcPct val="90000"/>
              </a:lnSpc>
            </a:pPr>
            <a:r>
              <a:rPr lang="en-US" sz="4800" dirty="0" err="1"/>
              <a:t>Entonces</a:t>
            </a:r>
            <a:r>
              <a:rPr lang="en-US" sz="4800" dirty="0"/>
              <a:t>, ¿</a:t>
            </a:r>
            <a:r>
              <a:rPr lang="en-US" sz="4800" dirty="0" err="1"/>
              <a:t>como</a:t>
            </a:r>
            <a:r>
              <a:rPr lang="en-US" sz="4800" dirty="0"/>
              <a:t> </a:t>
            </a:r>
            <a:r>
              <a:rPr lang="en-US" sz="4800" dirty="0" err="1"/>
              <a:t>hacer</a:t>
            </a:r>
            <a:r>
              <a:rPr lang="en-US" sz="4800" dirty="0"/>
              <a:t> bots </a:t>
            </a:r>
            <a:r>
              <a:rPr lang="en-US" sz="4800" dirty="0" err="1"/>
              <a:t>en</a:t>
            </a:r>
            <a:r>
              <a:rPr lang="en-US" sz="4800" dirty="0"/>
              <a:t> </a:t>
            </a:r>
            <a:r>
              <a:rPr lang="en-US" sz="4800" dirty="0" err="1"/>
              <a:t>serio</a:t>
            </a:r>
            <a:r>
              <a:rPr lang="en-US" sz="4800" dirty="0"/>
              <a:t>?</a:t>
            </a:r>
          </a:p>
        </p:txBody>
      </p:sp>
    </p:spTree>
    <p:extLst>
      <p:ext uri="{BB962C8B-B14F-4D97-AF65-F5344CB8AC3E}">
        <p14:creationId xmlns:p14="http://schemas.microsoft.com/office/powerpoint/2010/main" val="167998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6" name="Snip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3544" y="1105355"/>
            <a:ext cx="7313486" cy="2559720"/>
          </a:xfrm>
          <a:prstGeom prst="rect">
            <a:avLst/>
          </a:prstGeom>
        </p:spPr>
      </p:pic>
      <p:grpSp>
        <p:nvGrpSpPr>
          <p:cNvPr id="28" name="Group 27"/>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9" name="Straight Connector 28"/>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CB82D364-1C58-4A05-9F6A-F1DC6D7A1349}"/>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noProof="0">
                <a:solidFill>
                  <a:srgbClr val="FFFFFF"/>
                </a:solidFill>
              </a:rPr>
              <a:t>Principios de diseño</a:t>
            </a:r>
            <a:r>
              <a:rPr lang="en-US" sz="4800" baseline="0" noProof="0">
                <a:solidFill>
                  <a:srgbClr val="FFFFFF"/>
                </a:solidFill>
              </a:rPr>
              <a:t> para bots</a:t>
            </a:r>
            <a:endParaRPr lang="en-US" sz="4800" noProof="0">
              <a:solidFill>
                <a:srgbClr val="FFFFFF"/>
              </a:solidFill>
            </a:endParaRPr>
          </a:p>
        </p:txBody>
      </p:sp>
      <p:sp>
        <p:nvSpPr>
          <p:cNvPr id="3" name="Text Placeholder 2">
            <a:extLst>
              <a:ext uri="{FF2B5EF4-FFF2-40B4-BE49-F238E27FC236}">
                <a16:creationId xmlns:a16="http://schemas.microsoft.com/office/drawing/2014/main" id="{F6868FA1-4071-43B2-8E51-FCFBC2AB4CF5}"/>
              </a:ext>
            </a:extLst>
          </p:cNvPr>
          <p:cNvSpPr>
            <a:spLocks noGrp="1"/>
          </p:cNvSpPr>
          <p:nvPr>
            <p:ph type="body" idx="1"/>
          </p:nvPr>
        </p:nvSpPr>
        <p:spPr>
          <a:xfrm>
            <a:off x="668815" y="5627137"/>
            <a:ext cx="10250011" cy="462967"/>
          </a:xfrm>
        </p:spPr>
        <p:txBody>
          <a:bodyPr vert="horz" lIns="91440" tIns="45720" rIns="91440" bIns="45720" rtlCol="0" anchor="t">
            <a:normAutofit/>
          </a:bodyPr>
          <a:lstStyle/>
          <a:p>
            <a:endParaRPr lang="en-US" sz="2100">
              <a:solidFill>
                <a:srgbClr val="0F496F"/>
              </a:solidFill>
            </a:endParaRPr>
          </a:p>
        </p:txBody>
      </p:sp>
    </p:spTree>
    <p:extLst>
      <p:ext uri="{BB962C8B-B14F-4D97-AF65-F5344CB8AC3E}">
        <p14:creationId xmlns:p14="http://schemas.microsoft.com/office/powerpoint/2010/main" val="361488521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6731" y="3886200"/>
            <a:ext cx="5686323" cy="1990213"/>
          </a:xfrm>
          <a:prstGeom prst="rect">
            <a:avLst/>
          </a:prstGeom>
        </p:spPr>
      </p:pic>
      <p:sp>
        <p:nvSpPr>
          <p:cNvPr id="2" name="Title 1"/>
          <p:cNvSpPr>
            <a:spLocks noGrp="1"/>
          </p:cNvSpPr>
          <p:nvPr>
            <p:ph type="title"/>
          </p:nvPr>
        </p:nvSpPr>
        <p:spPr>
          <a:xfrm>
            <a:off x="344129" y="647801"/>
            <a:ext cx="3795252" cy="5622395"/>
          </a:xfrm>
        </p:spPr>
        <p:txBody>
          <a:bodyPr vert="horz" lIns="91440" tIns="45720" rIns="91440" bIns="45720" rtlCol="0" anchor="ctr">
            <a:normAutofit/>
          </a:bodyPr>
          <a:lstStyle/>
          <a:p>
            <a:r>
              <a:rPr lang="en-US" sz="4400" dirty="0"/>
              <a:t>Lo que no </a:t>
            </a:r>
            <a:r>
              <a:rPr lang="en-US" sz="4400" dirty="0" err="1"/>
              <a:t>garantiza</a:t>
            </a:r>
            <a:r>
              <a:rPr lang="en-US" sz="4400" dirty="0"/>
              <a:t> el </a:t>
            </a:r>
            <a:r>
              <a:rPr lang="en-US" sz="4400" dirty="0" err="1"/>
              <a:t>éxito</a:t>
            </a:r>
            <a:endParaRPr lang="en-US" sz="4400" dirty="0"/>
          </a:p>
        </p:txBody>
      </p:sp>
      <p:sp>
        <p:nvSpPr>
          <p:cNvPr id="3" name="Content Placeholder 2"/>
          <p:cNvSpPr>
            <a:spLocks noGrp="1"/>
          </p:cNvSpPr>
          <p:nvPr>
            <p:ph sz="half" idx="1"/>
          </p:nvPr>
        </p:nvSpPr>
        <p:spPr>
          <a:xfrm>
            <a:off x="4709652" y="647801"/>
            <a:ext cx="7148051" cy="2937063"/>
          </a:xfrm>
        </p:spPr>
        <p:txBody>
          <a:bodyPr vert="horz" lIns="91440" tIns="45720" rIns="91440" bIns="45720" rtlCol="0">
            <a:normAutofit/>
          </a:bodyPr>
          <a:lstStyle/>
          <a:p>
            <a:pPr>
              <a:buFont typeface="Arial" panose="020B0604020202020204" pitchFamily="34" charset="0"/>
              <a:buChar char="•"/>
            </a:pPr>
            <a:r>
              <a:rPr lang="en-US" sz="4400" dirty="0"/>
              <a:t>Que tan “</a:t>
            </a:r>
            <a:r>
              <a:rPr lang="en-US" sz="4400" dirty="0" err="1"/>
              <a:t>listo</a:t>
            </a:r>
            <a:r>
              <a:rPr lang="en-US" sz="4400" dirty="0"/>
              <a:t>” </a:t>
            </a:r>
            <a:r>
              <a:rPr lang="en-US" sz="4400" dirty="0" err="1"/>
              <a:t>es</a:t>
            </a:r>
            <a:r>
              <a:rPr lang="en-US" sz="4400" dirty="0"/>
              <a:t> el Bot</a:t>
            </a:r>
          </a:p>
          <a:p>
            <a:pPr>
              <a:buFont typeface="Arial" panose="020B0604020202020204" pitchFamily="34" charset="0"/>
              <a:buChar char="•"/>
            </a:pPr>
            <a:r>
              <a:rPr lang="en-US" sz="4400" dirty="0"/>
              <a:t>Que </a:t>
            </a:r>
            <a:r>
              <a:rPr lang="en-US" sz="4400" dirty="0" err="1"/>
              <a:t>tanto</a:t>
            </a:r>
            <a:r>
              <a:rPr lang="en-US" sz="4400" dirty="0"/>
              <a:t> </a:t>
            </a:r>
            <a:r>
              <a:rPr lang="en-US" sz="4400" dirty="0" err="1"/>
              <a:t>lenguaje</a:t>
            </a:r>
            <a:r>
              <a:rPr lang="en-US" sz="4400" dirty="0"/>
              <a:t> natural </a:t>
            </a:r>
            <a:r>
              <a:rPr lang="en-US" sz="4400" dirty="0" err="1"/>
              <a:t>soporta</a:t>
            </a:r>
            <a:endParaRPr lang="en-US" sz="4400" dirty="0"/>
          </a:p>
          <a:p>
            <a:pPr>
              <a:buFont typeface="Arial" panose="020B0604020202020204" pitchFamily="34" charset="0"/>
              <a:buChar char="•"/>
            </a:pPr>
            <a:r>
              <a:rPr lang="en-US" sz="4400" dirty="0" err="1"/>
              <a:t>Voz</a:t>
            </a:r>
            <a:r>
              <a:rPr lang="en-US" sz="4400" dirty="0"/>
              <a:t>, </a:t>
            </a:r>
            <a:r>
              <a:rPr lang="en-US" sz="4400" dirty="0" err="1"/>
              <a:t>imágenes</a:t>
            </a:r>
            <a:r>
              <a:rPr lang="en-US" sz="4400" dirty="0"/>
              <a:t> , video</a:t>
            </a:r>
          </a:p>
          <a:p>
            <a:pPr marL="0" indent="0"/>
            <a:endParaRPr lang="en-US" sz="2000" dirty="0"/>
          </a:p>
        </p:txBody>
      </p:sp>
    </p:spTree>
    <p:extLst>
      <p:ext uri="{BB962C8B-B14F-4D97-AF65-F5344CB8AC3E}">
        <p14:creationId xmlns:p14="http://schemas.microsoft.com/office/powerpoint/2010/main" val="3333919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7445" y="4376993"/>
            <a:ext cx="5686322" cy="1990213"/>
          </a:xfrm>
          <a:prstGeom prst="rect">
            <a:avLst/>
          </a:prstGeom>
        </p:spPr>
      </p:pic>
      <p:sp>
        <p:nvSpPr>
          <p:cNvPr id="2" name="Title 1"/>
          <p:cNvSpPr>
            <a:spLocks noGrp="1"/>
          </p:cNvSpPr>
          <p:nvPr>
            <p:ph type="title"/>
          </p:nvPr>
        </p:nvSpPr>
        <p:spPr>
          <a:xfrm>
            <a:off x="344129" y="647801"/>
            <a:ext cx="3795252" cy="5622395"/>
          </a:xfrm>
        </p:spPr>
        <p:txBody>
          <a:bodyPr vert="horz" lIns="91440" tIns="45720" rIns="91440" bIns="45720" rtlCol="0" anchor="ctr">
            <a:normAutofit/>
          </a:bodyPr>
          <a:lstStyle/>
          <a:p>
            <a:r>
              <a:rPr lang="es-CO" sz="4400" dirty="0"/>
              <a:t>Factores para tener un Bot exitoso</a:t>
            </a:r>
          </a:p>
        </p:txBody>
      </p:sp>
      <p:sp>
        <p:nvSpPr>
          <p:cNvPr id="3" name="Content Placeholder 2"/>
          <p:cNvSpPr>
            <a:spLocks noGrp="1"/>
          </p:cNvSpPr>
          <p:nvPr>
            <p:ph sz="half" idx="1"/>
          </p:nvPr>
        </p:nvSpPr>
        <p:spPr>
          <a:xfrm>
            <a:off x="4483510" y="170121"/>
            <a:ext cx="7374193" cy="3716079"/>
          </a:xfrm>
        </p:spPr>
        <p:txBody>
          <a:bodyPr vert="horz" lIns="91440" tIns="45720" rIns="91440" bIns="45720" rtlCol="0">
            <a:normAutofit/>
          </a:bodyPr>
          <a:lstStyle/>
          <a:p>
            <a:pPr>
              <a:buFont typeface="Arial" panose="020B0604020202020204" pitchFamily="34" charset="0"/>
              <a:buChar char="•"/>
            </a:pPr>
            <a:r>
              <a:rPr lang="es-CO" dirty="0"/>
              <a:t>El Bot </a:t>
            </a:r>
            <a:r>
              <a:rPr lang="es-CO" b="1" dirty="0"/>
              <a:t>resuelve fácilmente el problema </a:t>
            </a:r>
            <a:r>
              <a:rPr lang="es-CO" dirty="0"/>
              <a:t>del usuario con un mínimo de pasos?</a:t>
            </a:r>
          </a:p>
          <a:p>
            <a:pPr>
              <a:buFont typeface="Arial" panose="020B0604020202020204" pitchFamily="34" charset="0"/>
              <a:buChar char="•"/>
            </a:pPr>
            <a:r>
              <a:rPr lang="es-CO" dirty="0"/>
              <a:t>El Bot resuelve el problema del usuario </a:t>
            </a:r>
            <a:r>
              <a:rPr lang="es-CO" b="1" dirty="0"/>
              <a:t>mucho mejor/más fácil/ más rápido </a:t>
            </a:r>
            <a:r>
              <a:rPr lang="es-CO" dirty="0"/>
              <a:t>que alguna otra experiencia alternativa?</a:t>
            </a:r>
          </a:p>
          <a:p>
            <a:pPr>
              <a:buFont typeface="Arial" panose="020B0604020202020204" pitchFamily="34" charset="0"/>
              <a:buChar char="•"/>
            </a:pPr>
            <a:r>
              <a:rPr lang="es-CO" dirty="0"/>
              <a:t>El Bot </a:t>
            </a:r>
            <a:r>
              <a:rPr lang="es-CO" b="1" dirty="0"/>
              <a:t>corre en las plataformas </a:t>
            </a:r>
            <a:r>
              <a:rPr lang="es-CO" dirty="0"/>
              <a:t>que le interesan al usuario? </a:t>
            </a:r>
          </a:p>
          <a:p>
            <a:pPr>
              <a:buFont typeface="Arial" panose="020B0604020202020204" pitchFamily="34" charset="0"/>
              <a:buChar char="•"/>
            </a:pPr>
            <a:r>
              <a:rPr lang="es-CO" dirty="0"/>
              <a:t>Es </a:t>
            </a:r>
            <a:r>
              <a:rPr lang="es-CO" b="1" dirty="0"/>
              <a:t>Descubrible</a:t>
            </a:r>
            <a:r>
              <a:rPr lang="es-CO" dirty="0"/>
              <a:t>?</a:t>
            </a:r>
          </a:p>
          <a:p>
            <a:pPr>
              <a:buFont typeface="Arial" panose="020B0604020202020204" pitchFamily="34" charset="0"/>
              <a:buChar char="•"/>
            </a:pPr>
            <a:r>
              <a:rPr lang="es-CO" dirty="0"/>
              <a:t>Los usuarios saben </a:t>
            </a:r>
            <a:r>
              <a:rPr lang="es-CO" b="1" dirty="0"/>
              <a:t>de forma natural </a:t>
            </a:r>
            <a:r>
              <a:rPr lang="es-CO" dirty="0"/>
              <a:t>que es lo que deben hacer cuando lo usan?</a:t>
            </a:r>
            <a:endParaRPr lang="es-CO" sz="1100" dirty="0"/>
          </a:p>
        </p:txBody>
      </p:sp>
    </p:spTree>
    <p:extLst>
      <p:ext uri="{BB962C8B-B14F-4D97-AF65-F5344CB8AC3E}">
        <p14:creationId xmlns:p14="http://schemas.microsoft.com/office/powerpoint/2010/main" val="1539601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ln>
            <a:noFill/>
          </a:ln>
          <a:effectLst/>
        </p:spPr>
      </p:sp>
      <p:cxnSp>
        <p:nvCxnSpPr>
          <p:cNvPr id="90" name="Straight Connector 2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2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3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5" name="Rect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35"/>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7" name="Straight Connector 36"/>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7" name="Snip Single Corner 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8508" y="786117"/>
            <a:ext cx="3013681" cy="2397590"/>
          </a:xfrm>
          <a:prstGeom prst="snip1Rect">
            <a:avLst>
              <a:gd name="adj" fmla="val 21472"/>
            </a:avLst>
          </a:prstGeom>
          <a:solidFill>
            <a:schemeClr val="tx1"/>
          </a:solidFill>
          <a:ln>
            <a:noFill/>
          </a:ln>
          <a:effectLst>
            <a:innerShdw blurRad="57150" dist="38100" dir="186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Snip Single Corner Rectangle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003057" y="3352980"/>
            <a:ext cx="3035918" cy="2389183"/>
          </a:xfrm>
          <a:prstGeom prst="snip1Rect">
            <a:avLst>
              <a:gd name="adj" fmla="val 21019"/>
            </a:avLst>
          </a:prstGeom>
          <a:solidFill>
            <a:schemeClr val="tx1"/>
          </a:solidFill>
          <a:ln>
            <a:noFill/>
          </a:ln>
          <a:effectLst>
            <a:innerShdw blurRad="57150" dist="38100" dir="60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Snip Single Corner 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3057" y="792751"/>
            <a:ext cx="3013681" cy="2390956"/>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293" y="1527878"/>
            <a:ext cx="2686406" cy="940241"/>
          </a:xfrm>
          <a:custGeom>
            <a:avLst/>
            <a:gdLst>
              <a:gd name="connsiteX0" fmla="*/ 456876 w 2686406"/>
              <a:gd name="connsiteY0" fmla="*/ 0 h 2071946"/>
              <a:gd name="connsiteX1" fmla="*/ 2686406 w 2686406"/>
              <a:gd name="connsiteY1" fmla="*/ 0 h 2071946"/>
              <a:gd name="connsiteX2" fmla="*/ 2686406 w 2686406"/>
              <a:gd name="connsiteY2" fmla="*/ 2071946 h 2071946"/>
              <a:gd name="connsiteX3" fmla="*/ 0 w 2686406"/>
              <a:gd name="connsiteY3" fmla="*/ 2071946 h 2071946"/>
              <a:gd name="connsiteX4" fmla="*/ 0 w 2686406"/>
              <a:gd name="connsiteY4" fmla="*/ 456876 h 207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406" h="2071946">
                <a:moveTo>
                  <a:pt x="456876" y="0"/>
                </a:moveTo>
                <a:lnTo>
                  <a:pt x="2686406" y="0"/>
                </a:lnTo>
                <a:lnTo>
                  <a:pt x="2686406" y="2071946"/>
                </a:lnTo>
                <a:lnTo>
                  <a:pt x="0" y="2071946"/>
                </a:lnTo>
                <a:lnTo>
                  <a:pt x="0" y="456876"/>
                </a:lnTo>
                <a:close/>
              </a:path>
            </a:pathLst>
          </a:custGeom>
        </p:spPr>
      </p:pic>
      <p:pic>
        <p:nvPicPr>
          <p:cNvPr id="15" name="Graphic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5671" y="1534131"/>
            <a:ext cx="2653781" cy="928823"/>
          </a:xfrm>
          <a:prstGeom prst="rect">
            <a:avLst/>
          </a:prstGeom>
        </p:spPr>
      </p:pic>
      <p:sp>
        <p:nvSpPr>
          <p:cNvPr id="100" name="Snip Single Corner Rect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09" y="3355734"/>
            <a:ext cx="3013681" cy="2390957"/>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3293" y="4091406"/>
            <a:ext cx="2686406" cy="940241"/>
          </a:xfrm>
          <a:prstGeom prst="rect">
            <a:avLst/>
          </a:prstGeom>
        </p:spPr>
      </p:pic>
      <p:pic>
        <p:nvPicPr>
          <p:cNvPr id="17" name="Graphic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7704" y="4073912"/>
            <a:ext cx="2706624" cy="947318"/>
          </a:xfrm>
          <a:custGeom>
            <a:avLst/>
            <a:gdLst>
              <a:gd name="connsiteX0" fmla="*/ 0 w 2706624"/>
              <a:gd name="connsiteY0" fmla="*/ 0 h 2073033"/>
              <a:gd name="connsiteX1" fmla="*/ 2706624 w 2706624"/>
              <a:gd name="connsiteY1" fmla="*/ 0 h 2073033"/>
              <a:gd name="connsiteX2" fmla="*/ 2706624 w 2706624"/>
              <a:gd name="connsiteY2" fmla="*/ 1648617 h 2073033"/>
              <a:gd name="connsiteX3" fmla="*/ 2282208 w 2706624"/>
              <a:gd name="connsiteY3" fmla="*/ 2073033 h 2073033"/>
              <a:gd name="connsiteX4" fmla="*/ 0 w 2706624"/>
              <a:gd name="connsiteY4" fmla="*/ 2073033 h 2073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2073033">
                <a:moveTo>
                  <a:pt x="0" y="0"/>
                </a:moveTo>
                <a:lnTo>
                  <a:pt x="2706624" y="0"/>
                </a:lnTo>
                <a:lnTo>
                  <a:pt x="2706624" y="1648617"/>
                </a:lnTo>
                <a:lnTo>
                  <a:pt x="2282208" y="2073033"/>
                </a:lnTo>
                <a:lnTo>
                  <a:pt x="0" y="2073033"/>
                </a:lnTo>
                <a:close/>
              </a:path>
            </a:pathLst>
          </a:custGeom>
        </p:spPr>
      </p:pic>
      <p:sp>
        <p:nvSpPr>
          <p:cNvPr id="2" name="Title 1">
            <a:extLst>
              <a:ext uri="{FF2B5EF4-FFF2-40B4-BE49-F238E27FC236}">
                <a16:creationId xmlns:a16="http://schemas.microsoft.com/office/drawing/2014/main" id="{F81A0BEA-3607-4B6C-8372-70B7CA2665F9}"/>
              </a:ext>
            </a:extLst>
          </p:cNvPr>
          <p:cNvSpPr>
            <a:spLocks noGrp="1"/>
          </p:cNvSpPr>
          <p:nvPr>
            <p:ph type="title"/>
          </p:nvPr>
        </p:nvSpPr>
        <p:spPr>
          <a:xfrm>
            <a:off x="7532710" y="628617"/>
            <a:ext cx="4505302" cy="3028983"/>
          </a:xfrm>
        </p:spPr>
        <p:txBody>
          <a:bodyPr vert="horz" lIns="91440" tIns="45720" rIns="91440" bIns="45720" rtlCol="0" anchor="b">
            <a:normAutofit/>
          </a:bodyPr>
          <a:lstStyle/>
          <a:p>
            <a:r>
              <a:rPr lang="en-US" sz="4800" kern="1200" cap="all" noProof="0" dirty="0">
                <a:ln w="3175" cmpd="sng">
                  <a:noFill/>
                </a:ln>
                <a:solidFill>
                  <a:schemeClr val="tx1"/>
                </a:solidFill>
                <a:effectLst/>
                <a:latin typeface="+mj-lt"/>
                <a:ea typeface="+mj-ea"/>
                <a:cs typeface="+mj-cs"/>
              </a:rPr>
              <a:t>Bots más inteligentes</a:t>
            </a:r>
          </a:p>
        </p:txBody>
      </p:sp>
    </p:spTree>
    <p:extLst>
      <p:ext uri="{BB962C8B-B14F-4D97-AF65-F5344CB8AC3E}">
        <p14:creationId xmlns:p14="http://schemas.microsoft.com/office/powerpoint/2010/main" val="261354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4831" y="2418185"/>
            <a:ext cx="6427169" cy="2249508"/>
          </a:xfrm>
          <a:prstGeom prst="rect">
            <a:avLst/>
          </a:prstGeom>
          <a:ln w="15875">
            <a:solidFill>
              <a:srgbClr val="FFFFFF">
                <a:alpha val="40000"/>
              </a:srgbClr>
            </a:solidFill>
          </a:ln>
          <a:effectLst>
            <a:innerShdw blurRad="57150" dist="38100" dir="14460000">
              <a:prstClr val="black">
                <a:alpha val="70000"/>
              </a:prstClr>
            </a:innerShdw>
          </a:effectLst>
        </p:spPr>
      </p:pic>
      <p:sp>
        <p:nvSpPr>
          <p:cNvPr id="2" name="Title 1"/>
          <p:cNvSpPr>
            <a:spLocks noGrp="1"/>
          </p:cNvSpPr>
          <p:nvPr>
            <p:ph type="title"/>
          </p:nvPr>
        </p:nvSpPr>
        <p:spPr>
          <a:xfrm>
            <a:off x="6889898" y="276447"/>
            <a:ext cx="4933507" cy="901478"/>
          </a:xfrm>
        </p:spPr>
        <p:txBody>
          <a:bodyPr vert="horz" lIns="91440" tIns="45720" rIns="91440" bIns="45720" rtlCol="0" anchor="b">
            <a:normAutofit/>
          </a:bodyPr>
          <a:lstStyle/>
          <a:p>
            <a:pPr algn="r"/>
            <a:r>
              <a:rPr lang="en-US" sz="4800" dirty="0" err="1"/>
              <a:t>Entender</a:t>
            </a:r>
            <a:r>
              <a:rPr lang="en-US" sz="4800" dirty="0"/>
              <a:t> </a:t>
            </a:r>
            <a:r>
              <a:rPr lang="en-US" sz="4800" dirty="0" err="1"/>
              <a:t>lenguaje</a:t>
            </a:r>
            <a:endParaRPr lang="en-US" sz="4800" dirty="0"/>
          </a:p>
        </p:txBody>
      </p:sp>
      <p:sp>
        <p:nvSpPr>
          <p:cNvPr id="3" name="Text Placeholder 2"/>
          <p:cNvSpPr>
            <a:spLocks noGrp="1"/>
          </p:cNvSpPr>
          <p:nvPr>
            <p:ph type="body" idx="4294967295"/>
          </p:nvPr>
        </p:nvSpPr>
        <p:spPr>
          <a:xfrm>
            <a:off x="116959" y="489431"/>
            <a:ext cx="4890977" cy="5401007"/>
          </a:xfrm>
        </p:spPr>
        <p:txBody>
          <a:bodyPr vert="horz" lIns="91440" tIns="45720" rIns="91440" bIns="45720" rtlCol="0" anchor="t">
            <a:normAutofit fontScale="92500"/>
          </a:bodyPr>
          <a:lstStyle/>
          <a:p>
            <a:pPr marL="285750" indent="-285750">
              <a:lnSpc>
                <a:spcPct val="80000"/>
              </a:lnSpc>
              <a:buFont typeface="Arial" panose="020B0604020202020204" pitchFamily="34" charset="0"/>
              <a:buChar char="•"/>
            </a:pPr>
            <a:r>
              <a:rPr lang="en-US" dirty="0">
                <a:ln w="3175" cmpd="sng">
                  <a:noFill/>
                </a:ln>
                <a:latin typeface="Segoe UI Light" panose="020B0502040204020203" pitchFamily="34" charset="0"/>
                <a:cs typeface="Segoe UI Light" panose="020B0502040204020203" pitchFamily="34" charset="0"/>
              </a:rPr>
              <a:t>Language Understanding Intelligent Service (LUIS) </a:t>
            </a:r>
            <a:r>
              <a:rPr lang="en-US" dirty="0">
                <a:ln w="3175" cmpd="sng">
                  <a:noFill/>
                </a:ln>
                <a:latin typeface="Segoe UI Light" panose="020B0502040204020203" pitchFamily="34" charset="0"/>
                <a:cs typeface="Segoe UI Light" panose="020B0502040204020203" pitchFamily="34" charset="0"/>
                <a:hlinkClick r:id="rId4"/>
              </a:rPr>
              <a:t>https://www.luis.ai</a:t>
            </a:r>
            <a:r>
              <a:rPr lang="en-US" dirty="0">
                <a:ln w="3175" cmpd="sng">
                  <a:noFill/>
                </a:ln>
                <a:latin typeface="Segoe UI Light" panose="020B0502040204020203" pitchFamily="34" charset="0"/>
                <a:cs typeface="Segoe UI Light" panose="020B0502040204020203" pitchFamily="34" charset="0"/>
              </a:rPr>
              <a:t> </a:t>
            </a:r>
          </a:p>
          <a:p>
            <a:pPr marL="285750" indent="-285750">
              <a:lnSpc>
                <a:spcPct val="80000"/>
              </a:lnSpc>
              <a:buFont typeface="Arial" panose="020B0604020202020204" pitchFamily="34" charset="0"/>
              <a:buChar char="•"/>
            </a:pPr>
            <a:r>
              <a:rPr lang="en-US" dirty="0">
                <a:ln w="3175" cmpd="sng">
                  <a:noFill/>
                </a:ln>
                <a:latin typeface="Segoe UI Light" panose="020B0502040204020203" pitchFamily="34" charset="0"/>
                <a:cs typeface="Segoe UI Light" panose="020B0502040204020203" pitchFamily="34" charset="0"/>
              </a:rPr>
              <a:t>Text Analytics API</a:t>
            </a:r>
          </a:p>
          <a:p>
            <a:pPr marL="742950" lvl="1" indent="-285750">
              <a:lnSpc>
                <a:spcPct val="80000"/>
              </a:lnSpc>
              <a:buFont typeface="Arial" panose="020B0604020202020204" pitchFamily="34" charset="0"/>
              <a:buChar char="•"/>
            </a:pPr>
            <a:r>
              <a:rPr lang="en-US" sz="2400" dirty="0" err="1">
                <a:solidFill>
                  <a:schemeClr val="tx1"/>
                </a:solidFill>
              </a:rPr>
              <a:t>Sentimientos</a:t>
            </a:r>
            <a:r>
              <a:rPr lang="en-US" sz="2400" dirty="0">
                <a:solidFill>
                  <a:schemeClr val="tx1"/>
                </a:solidFill>
              </a:rPr>
              <a:t>, </a:t>
            </a:r>
            <a:r>
              <a:rPr lang="en-US" sz="2400" dirty="0" err="1">
                <a:solidFill>
                  <a:schemeClr val="tx1"/>
                </a:solidFill>
              </a:rPr>
              <a:t>frases</a:t>
            </a:r>
            <a:r>
              <a:rPr lang="en-US" sz="2400" dirty="0">
                <a:solidFill>
                  <a:schemeClr val="tx1"/>
                </a:solidFill>
              </a:rPr>
              <a:t> clave, </a:t>
            </a:r>
            <a:r>
              <a:rPr lang="en-US" sz="2400" dirty="0" err="1">
                <a:solidFill>
                  <a:schemeClr val="tx1"/>
                </a:solidFill>
              </a:rPr>
              <a:t>temas</a:t>
            </a:r>
            <a:endParaRPr lang="en-US" sz="2400" dirty="0">
              <a:solidFill>
                <a:schemeClr val="tx1"/>
              </a:solidFill>
            </a:endParaRPr>
          </a:p>
          <a:p>
            <a:pPr marL="285750" indent="-285750">
              <a:lnSpc>
                <a:spcPct val="90000"/>
              </a:lnSpc>
              <a:buFont typeface="Arial" panose="020B0604020202020204" pitchFamily="34" charset="0"/>
              <a:buChar char="•"/>
            </a:pPr>
            <a:r>
              <a:rPr lang="en-US" dirty="0">
                <a:ln w="3175" cmpd="sng">
                  <a:noFill/>
                </a:ln>
                <a:latin typeface="Segoe UI Light" panose="020B0502040204020203" pitchFamily="34" charset="0"/>
                <a:cs typeface="Segoe UI Light" panose="020B0502040204020203" pitchFamily="34" charset="0"/>
              </a:rPr>
              <a:t>Bing Spell Check API</a:t>
            </a:r>
          </a:p>
          <a:p>
            <a:pPr marL="742950" lvl="1" indent="-285750">
              <a:lnSpc>
                <a:spcPct val="80000"/>
              </a:lnSpc>
              <a:buFont typeface="Arial" panose="020B0604020202020204" pitchFamily="34" charset="0"/>
              <a:buChar char="•"/>
            </a:pPr>
            <a:r>
              <a:rPr lang="en-US" sz="2400" dirty="0" err="1">
                <a:solidFill>
                  <a:schemeClr val="tx1"/>
                </a:solidFill>
              </a:rPr>
              <a:t>Ortografía</a:t>
            </a:r>
            <a:endParaRPr lang="en-US" dirty="0">
              <a:solidFill>
                <a:schemeClr val="tx1"/>
              </a:solidFill>
            </a:endParaRPr>
          </a:p>
          <a:p>
            <a:pPr marL="742950" lvl="1" indent="-285750">
              <a:lnSpc>
                <a:spcPct val="80000"/>
              </a:lnSpc>
              <a:buFont typeface="Arial" panose="020B0604020202020204" pitchFamily="34" charset="0"/>
              <a:buChar char="•"/>
            </a:pPr>
            <a:r>
              <a:rPr lang="en-US" sz="2400" dirty="0" err="1">
                <a:solidFill>
                  <a:schemeClr val="tx1"/>
                </a:solidFill>
              </a:rPr>
              <a:t>nombres</a:t>
            </a:r>
            <a:r>
              <a:rPr lang="en-US" sz="2400" dirty="0">
                <a:solidFill>
                  <a:schemeClr val="tx1"/>
                </a:solidFill>
              </a:rPr>
              <a:t>, </a:t>
            </a:r>
            <a:r>
              <a:rPr lang="en-US" sz="2400" dirty="0" err="1">
                <a:solidFill>
                  <a:schemeClr val="tx1"/>
                </a:solidFill>
              </a:rPr>
              <a:t>marcas</a:t>
            </a:r>
            <a:endParaRPr lang="en-US" sz="2400" dirty="0">
              <a:solidFill>
                <a:schemeClr val="tx1"/>
              </a:solidFill>
            </a:endParaRPr>
          </a:p>
          <a:p>
            <a:pPr marL="742950" lvl="1" indent="-285750">
              <a:lnSpc>
                <a:spcPct val="80000"/>
              </a:lnSpc>
              <a:buFont typeface="Arial" panose="020B0604020202020204" pitchFamily="34" charset="0"/>
              <a:buChar char="•"/>
            </a:pPr>
            <a:r>
              <a:rPr lang="en-US" sz="2400" dirty="0">
                <a:solidFill>
                  <a:schemeClr val="tx1"/>
                </a:solidFill>
              </a:rPr>
              <a:t>slang</a:t>
            </a:r>
          </a:p>
          <a:p>
            <a:pPr marL="285750" indent="-285750">
              <a:lnSpc>
                <a:spcPct val="100000"/>
              </a:lnSpc>
              <a:buFont typeface="Arial" panose="020B0604020202020204" pitchFamily="34" charset="0"/>
              <a:buChar char="•"/>
            </a:pPr>
            <a:r>
              <a:rPr lang="en-US" dirty="0">
                <a:ln w="3175" cmpd="sng">
                  <a:noFill/>
                </a:ln>
                <a:latin typeface="Segoe UI Light" panose="020B0502040204020203" pitchFamily="34" charset="0"/>
                <a:cs typeface="Segoe UI Light" panose="020B0502040204020203" pitchFamily="34" charset="0"/>
              </a:rPr>
              <a:t>Linguistic Analysis API </a:t>
            </a:r>
          </a:p>
          <a:p>
            <a:pPr marL="742950" lvl="1" indent="-285750">
              <a:lnSpc>
                <a:spcPct val="80000"/>
              </a:lnSpc>
              <a:buFont typeface="Arial" panose="020B0604020202020204" pitchFamily="34" charset="0"/>
              <a:buChar char="•"/>
            </a:pPr>
            <a:r>
              <a:rPr lang="en-US" sz="2400" dirty="0" err="1">
                <a:solidFill>
                  <a:schemeClr val="tx1"/>
                </a:solidFill>
              </a:rPr>
              <a:t>procesamiento</a:t>
            </a:r>
            <a:r>
              <a:rPr lang="en-US" sz="2400" dirty="0">
                <a:solidFill>
                  <a:schemeClr val="tx1"/>
                </a:solidFill>
              </a:rPr>
              <a:t> de </a:t>
            </a:r>
            <a:r>
              <a:rPr lang="en-US" sz="2400" dirty="0" err="1">
                <a:solidFill>
                  <a:schemeClr val="tx1"/>
                </a:solidFill>
              </a:rPr>
              <a:t>texto</a:t>
            </a:r>
            <a:endParaRPr lang="en-US" sz="2400" dirty="0">
              <a:solidFill>
                <a:schemeClr val="tx1"/>
              </a:solidFill>
            </a:endParaRPr>
          </a:p>
          <a:p>
            <a:pPr marL="742950" lvl="1" indent="-285750">
              <a:lnSpc>
                <a:spcPct val="80000"/>
              </a:lnSpc>
              <a:buFont typeface="Arial" panose="020B0604020202020204" pitchFamily="34" charset="0"/>
              <a:buChar char="•"/>
            </a:pPr>
            <a:r>
              <a:rPr lang="en-US" sz="2400" dirty="0" err="1">
                <a:solidFill>
                  <a:schemeClr val="tx1"/>
                </a:solidFill>
              </a:rPr>
              <a:t>Análisis</a:t>
            </a:r>
            <a:r>
              <a:rPr lang="en-US" sz="2400" dirty="0">
                <a:solidFill>
                  <a:schemeClr val="tx1"/>
                </a:solidFill>
              </a:rPr>
              <a:t> de </a:t>
            </a:r>
            <a:r>
              <a:rPr lang="en-US" sz="2400" dirty="0" err="1">
                <a:solidFill>
                  <a:schemeClr val="tx1"/>
                </a:solidFill>
              </a:rPr>
              <a:t>estructura</a:t>
            </a:r>
            <a:endParaRPr lang="en-US" sz="2400" dirty="0">
              <a:solidFill>
                <a:schemeClr val="tx1"/>
              </a:solidFill>
            </a:endParaRPr>
          </a:p>
          <a:p>
            <a:pPr marL="285750" indent="-285750">
              <a:lnSpc>
                <a:spcPct val="110000"/>
              </a:lnSpc>
              <a:buFont typeface="Arial" panose="020B0604020202020204" pitchFamily="34" charset="0"/>
              <a:buChar char="•"/>
            </a:pPr>
            <a:r>
              <a:rPr lang="en-US" dirty="0">
                <a:ln w="3175" cmpd="sng">
                  <a:noFill/>
                </a:ln>
                <a:latin typeface="Segoe UI Light" panose="020B0502040204020203" pitchFamily="34" charset="0"/>
                <a:cs typeface="Segoe UI Light" panose="020B0502040204020203" pitchFamily="34" charset="0"/>
              </a:rPr>
              <a:t>Web Language Model (</a:t>
            </a:r>
            <a:r>
              <a:rPr lang="en-US" dirty="0" err="1">
                <a:ln w="3175" cmpd="sng">
                  <a:noFill/>
                </a:ln>
                <a:latin typeface="Segoe UI Light" panose="020B0502040204020203" pitchFamily="34" charset="0"/>
                <a:cs typeface="Segoe UI Light" panose="020B0502040204020203" pitchFamily="34" charset="0"/>
              </a:rPr>
              <a:t>WebLM</a:t>
            </a:r>
            <a:r>
              <a:rPr lang="en-US" dirty="0">
                <a:ln w="3175" cmpd="sng">
                  <a:noFill/>
                </a:ln>
                <a:latin typeface="Segoe UI Light" panose="020B0502040204020203" pitchFamily="34" charset="0"/>
                <a:cs typeface="Segoe UI Light" panose="020B0502040204020203" pitchFamily="34" charset="0"/>
              </a:rPr>
              <a:t>) API</a:t>
            </a:r>
          </a:p>
          <a:p>
            <a:pPr marL="742950" lvl="1" indent="-285750">
              <a:lnSpc>
                <a:spcPct val="80000"/>
              </a:lnSpc>
              <a:buFont typeface="Arial" panose="020B0604020202020204" pitchFamily="34" charset="0"/>
              <a:buChar char="•"/>
            </a:pPr>
            <a:r>
              <a:rPr lang="en-US" sz="2400" dirty="0" err="1">
                <a:solidFill>
                  <a:schemeClr val="tx1"/>
                </a:solidFill>
              </a:rPr>
              <a:t>Conteo</a:t>
            </a:r>
            <a:r>
              <a:rPr lang="en-US" sz="2400" dirty="0">
                <a:solidFill>
                  <a:schemeClr val="tx1"/>
                </a:solidFill>
              </a:rPr>
              <a:t> de palabras</a:t>
            </a:r>
          </a:p>
          <a:p>
            <a:pPr marL="742950" lvl="1" indent="-285750">
              <a:lnSpc>
                <a:spcPct val="80000"/>
              </a:lnSpc>
              <a:buFont typeface="Arial" panose="020B0604020202020204" pitchFamily="34" charset="0"/>
              <a:buChar char="•"/>
            </a:pPr>
            <a:r>
              <a:rPr lang="en-US" sz="2400" dirty="0" err="1">
                <a:solidFill>
                  <a:schemeClr val="tx1"/>
                </a:solidFill>
              </a:rPr>
              <a:t>Predicción</a:t>
            </a:r>
            <a:r>
              <a:rPr lang="en-US" sz="2400" dirty="0">
                <a:solidFill>
                  <a:schemeClr val="tx1"/>
                </a:solidFill>
              </a:rPr>
              <a:t> de </a:t>
            </a:r>
            <a:r>
              <a:rPr lang="en-US" sz="2400" dirty="0" err="1">
                <a:solidFill>
                  <a:schemeClr val="tx1"/>
                </a:solidFill>
              </a:rPr>
              <a:t>texto</a:t>
            </a:r>
            <a:endParaRPr lang="en-US" sz="2400" dirty="0">
              <a:solidFill>
                <a:schemeClr val="tx1"/>
              </a:solidFill>
            </a:endParaRPr>
          </a:p>
        </p:txBody>
      </p:sp>
    </p:spTree>
    <p:extLst>
      <p:ext uri="{BB962C8B-B14F-4D97-AF65-F5344CB8AC3E}">
        <p14:creationId xmlns:p14="http://schemas.microsoft.com/office/powerpoint/2010/main" val="56587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82" y="191189"/>
            <a:ext cx="10772775" cy="1116616"/>
          </a:xfrm>
        </p:spPr>
        <p:txBody>
          <a:bodyPr>
            <a:normAutofit/>
          </a:bodyPr>
          <a:lstStyle/>
          <a:p>
            <a:r>
              <a:rPr lang="es-CO" dirty="0"/>
              <a:t>Extracción de conocimiento</a:t>
            </a:r>
            <a:endParaRPr lang="es-CO" dirty="0">
              <a:effectLst/>
            </a:endParaRPr>
          </a:p>
        </p:txBody>
      </p:sp>
      <p:sp>
        <p:nvSpPr>
          <p:cNvPr id="4" name="Content Placeholder 3"/>
          <p:cNvSpPr>
            <a:spLocks noGrp="1"/>
          </p:cNvSpPr>
          <p:nvPr>
            <p:ph idx="1"/>
          </p:nvPr>
        </p:nvSpPr>
        <p:spPr>
          <a:xfrm>
            <a:off x="485270" y="1477926"/>
            <a:ext cx="4937335" cy="4890976"/>
          </a:xfrm>
        </p:spPr>
        <p:txBody>
          <a:bodyPr>
            <a:normAutofit fontScale="92500" lnSpcReduction="10000"/>
          </a:bodyPr>
          <a:lstStyle/>
          <a:p>
            <a:pPr>
              <a:buFont typeface="Arial" panose="020B0604020202020204" pitchFamily="34" charset="0"/>
              <a:buChar char="•"/>
            </a:pPr>
            <a:r>
              <a:rPr lang="es-CO" dirty="0" err="1">
                <a:ln w="3175" cmpd="sng">
                  <a:noFill/>
                </a:ln>
                <a:latin typeface="Segoe UI Light" panose="020B0502040204020203" pitchFamily="34" charset="0"/>
                <a:cs typeface="Segoe UI Light" panose="020B0502040204020203" pitchFamily="34" charset="0"/>
              </a:rPr>
              <a:t>Entity</a:t>
            </a:r>
            <a:r>
              <a:rPr lang="es-CO" dirty="0">
                <a:ln w="3175" cmpd="sng">
                  <a:noFill/>
                </a:ln>
                <a:latin typeface="Segoe UI Light" panose="020B0502040204020203" pitchFamily="34" charset="0"/>
                <a:cs typeface="Segoe UI Light" panose="020B0502040204020203" pitchFamily="34" charset="0"/>
              </a:rPr>
              <a:t> </a:t>
            </a:r>
            <a:r>
              <a:rPr lang="es-CO" dirty="0" err="1">
                <a:ln w="3175" cmpd="sng">
                  <a:noFill/>
                </a:ln>
                <a:latin typeface="Segoe UI Light" panose="020B0502040204020203" pitchFamily="34" charset="0"/>
                <a:cs typeface="Segoe UI Light" panose="020B0502040204020203" pitchFamily="34" charset="0"/>
              </a:rPr>
              <a:t>Linking</a:t>
            </a:r>
            <a:r>
              <a:rPr lang="es-CO" dirty="0">
                <a:ln w="3175" cmpd="sng">
                  <a:noFill/>
                </a:ln>
                <a:latin typeface="Segoe UI Light" panose="020B0502040204020203" pitchFamily="34" charset="0"/>
                <a:cs typeface="Segoe UI Light" panose="020B0502040204020203" pitchFamily="34" charset="0"/>
              </a:rPr>
              <a:t> </a:t>
            </a:r>
            <a:r>
              <a:rPr lang="es-CO" dirty="0" err="1">
                <a:ln w="3175" cmpd="sng">
                  <a:noFill/>
                </a:ln>
                <a:latin typeface="Segoe UI Light" panose="020B0502040204020203" pitchFamily="34" charset="0"/>
                <a:cs typeface="Segoe UI Light" panose="020B0502040204020203" pitchFamily="34" charset="0"/>
              </a:rPr>
              <a:t>Intelligence</a:t>
            </a:r>
            <a:r>
              <a:rPr lang="es-CO" dirty="0">
                <a:ln w="3175" cmpd="sng">
                  <a:noFill/>
                </a:ln>
                <a:latin typeface="Segoe UI Light" panose="020B0502040204020203" pitchFamily="34" charset="0"/>
                <a:cs typeface="Segoe UI Light" panose="020B0502040204020203" pitchFamily="34" charset="0"/>
              </a:rPr>
              <a:t> Service</a:t>
            </a: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Entiende El Texto</a:t>
            </a: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Diferencia Cuando una palabra es usada para diferentes cosas y crea Entidades</a:t>
            </a:r>
          </a:p>
          <a:p>
            <a:pPr>
              <a:buFont typeface="Arial" panose="020B0604020202020204" pitchFamily="34" charset="0"/>
              <a:buChar char="•"/>
            </a:pPr>
            <a:r>
              <a:rPr lang="es-CO" dirty="0" err="1">
                <a:ln w="3175" cmpd="sng">
                  <a:noFill/>
                </a:ln>
                <a:latin typeface="Segoe UI Light" panose="020B0502040204020203" pitchFamily="34" charset="0"/>
                <a:cs typeface="Segoe UI Light" panose="020B0502040204020203" pitchFamily="34" charset="0"/>
              </a:rPr>
              <a:t>Knowledge</a:t>
            </a:r>
            <a:r>
              <a:rPr lang="es-CO" dirty="0">
                <a:ln w="3175" cmpd="sng">
                  <a:noFill/>
                </a:ln>
                <a:latin typeface="Segoe UI Light" panose="020B0502040204020203" pitchFamily="34" charset="0"/>
                <a:cs typeface="Segoe UI Light" panose="020B0502040204020203" pitchFamily="34" charset="0"/>
              </a:rPr>
              <a:t> </a:t>
            </a:r>
            <a:r>
              <a:rPr lang="es-CO" dirty="0" err="1">
                <a:ln w="3175" cmpd="sng">
                  <a:noFill/>
                </a:ln>
                <a:latin typeface="Segoe UI Light" panose="020B0502040204020203" pitchFamily="34" charset="0"/>
                <a:cs typeface="Segoe UI Light" panose="020B0502040204020203" pitchFamily="34" charset="0"/>
              </a:rPr>
              <a:t>Exploration</a:t>
            </a:r>
            <a:r>
              <a:rPr lang="es-CO" dirty="0">
                <a:ln w="3175" cmpd="sng">
                  <a:noFill/>
                </a:ln>
                <a:latin typeface="Segoe UI Light" panose="020B0502040204020203" pitchFamily="34" charset="0"/>
                <a:cs typeface="Segoe UI Light" panose="020B0502040204020203" pitchFamily="34" charset="0"/>
              </a:rPr>
              <a:t> Service</a:t>
            </a: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Análisis De </a:t>
            </a:r>
            <a:r>
              <a:rPr lang="es-CO" dirty="0" err="1">
                <a:ln w="3175" cmpd="sng">
                  <a:noFill/>
                </a:ln>
                <a:solidFill>
                  <a:schemeClr val="tx1"/>
                </a:solidFill>
                <a:latin typeface="Segoe UI Light" panose="020B0502040204020203" pitchFamily="34" charset="0"/>
                <a:cs typeface="Segoe UI Light" panose="020B0502040204020203" pitchFamily="34" charset="0"/>
              </a:rPr>
              <a:t>Querys</a:t>
            </a:r>
            <a:endParaRPr lang="es-CO" dirty="0">
              <a:ln w="3175" cmpd="sng">
                <a:noFill/>
              </a:ln>
              <a:solidFill>
                <a:schemeClr val="tx1"/>
              </a:solidFill>
              <a:latin typeface="Segoe UI Light" panose="020B0502040204020203" pitchFamily="34" charset="0"/>
              <a:cs typeface="Segoe UI Light" panose="020B0502040204020203" pitchFamily="34" charset="0"/>
            </a:endParaRP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Autocompletado De </a:t>
            </a:r>
            <a:r>
              <a:rPr lang="es-CO" dirty="0" err="1">
                <a:ln w="3175" cmpd="sng">
                  <a:noFill/>
                </a:ln>
                <a:solidFill>
                  <a:schemeClr val="tx1"/>
                </a:solidFill>
                <a:latin typeface="Segoe UI Light" panose="020B0502040204020203" pitchFamily="34" charset="0"/>
                <a:cs typeface="Segoe UI Light" panose="020B0502040204020203" pitchFamily="34" charset="0"/>
              </a:rPr>
              <a:t>Querys</a:t>
            </a:r>
            <a:endParaRPr lang="es-CO" dirty="0">
              <a:ln w="3175" cmpd="sng">
                <a:noFill/>
              </a:ln>
              <a:solidFill>
                <a:schemeClr val="tx1"/>
              </a:solidFill>
              <a:latin typeface="Segoe UI Light" panose="020B0502040204020203" pitchFamily="34" charset="0"/>
              <a:cs typeface="Segoe UI Light" panose="020B0502040204020203" pitchFamily="34" charset="0"/>
            </a:endParaRP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Predictivo</a:t>
            </a:r>
          </a:p>
          <a:p>
            <a:pPr marL="346075" lvl="1" indent="-112713">
              <a:buFont typeface="Arial" panose="020B0604020202020204" pitchFamily="34" charset="0"/>
              <a:buChar char="•"/>
            </a:pPr>
            <a:r>
              <a:rPr lang="es-CO" dirty="0">
                <a:ln w="3175" cmpd="sng">
                  <a:noFill/>
                </a:ln>
                <a:solidFill>
                  <a:schemeClr val="tx1"/>
                </a:solidFill>
                <a:latin typeface="Segoe UI Light" panose="020B0502040204020203" pitchFamily="34" charset="0"/>
                <a:cs typeface="Segoe UI Light" panose="020B0502040204020203" pitchFamily="34" charset="0"/>
              </a:rPr>
              <a:t>Sugerencias</a:t>
            </a:r>
          </a:p>
          <a:p>
            <a:pPr>
              <a:buFont typeface="Arial" panose="020B0604020202020204" pitchFamily="34" charset="0"/>
              <a:buChar char="•"/>
            </a:pPr>
            <a:r>
              <a:rPr lang="es-CO" dirty="0" err="1">
                <a:ln w="3175" cmpd="sng">
                  <a:noFill/>
                </a:ln>
                <a:latin typeface="Segoe UI Light" panose="020B0502040204020203" pitchFamily="34" charset="0"/>
                <a:cs typeface="Segoe UI Light" panose="020B0502040204020203" pitchFamily="34" charset="0"/>
              </a:rPr>
              <a:t>Recommendations</a:t>
            </a:r>
            <a:r>
              <a:rPr lang="es-CO" dirty="0">
                <a:ln w="3175" cmpd="sng">
                  <a:noFill/>
                </a:ln>
                <a:latin typeface="Segoe UI Light" panose="020B0502040204020203" pitchFamily="34" charset="0"/>
                <a:cs typeface="Segoe UI Light" panose="020B0502040204020203" pitchFamily="34" charset="0"/>
              </a:rPr>
              <a:t> Api</a:t>
            </a:r>
          </a:p>
          <a:p>
            <a:pPr marL="548640" lvl="1" indent="-91440">
              <a:spcBef>
                <a:spcPts val="1300"/>
              </a:spcBef>
              <a:buFont typeface="Arial" panose="020B0604020202020204" pitchFamily="34" charset="0"/>
              <a:buChar char="•"/>
            </a:pPr>
            <a:r>
              <a:rPr lang="es-CO" dirty="0">
                <a:ln w="3175" cmpd="sng">
                  <a:noFill/>
                </a:ln>
                <a:latin typeface="Segoe UI Light" panose="020B0502040204020203" pitchFamily="34" charset="0"/>
                <a:cs typeface="Segoe UI Light" panose="020B0502040204020203" pitchFamily="34" charset="0"/>
              </a:rPr>
              <a:t>Cosas Compradas Frecuentemente</a:t>
            </a:r>
          </a:p>
          <a:p>
            <a:pPr marL="548640" lvl="1" indent="-91440">
              <a:spcBef>
                <a:spcPts val="1300"/>
              </a:spcBef>
              <a:buFont typeface="Arial" panose="020B0604020202020204" pitchFamily="34" charset="0"/>
              <a:buChar char="•"/>
            </a:pPr>
            <a:r>
              <a:rPr lang="es-CO" dirty="0">
                <a:ln w="3175" cmpd="sng">
                  <a:noFill/>
                </a:ln>
                <a:latin typeface="Segoe UI Light" panose="020B0502040204020203" pitchFamily="34" charset="0"/>
                <a:cs typeface="Segoe UI Light" panose="020B0502040204020203" pitchFamily="34" charset="0"/>
              </a:rPr>
              <a:t>Requiere Un Modelo Entrenado</a:t>
            </a:r>
          </a:p>
          <a:p>
            <a:pPr marL="548640" lvl="1" indent="-91440">
              <a:spcBef>
                <a:spcPts val="1300"/>
              </a:spcBef>
              <a:buFont typeface="Arial" panose="020B0604020202020204" pitchFamily="34" charset="0"/>
              <a:buChar char="•"/>
            </a:pPr>
            <a:endParaRPr lang="es-CO" dirty="0">
              <a:ln w="3175" cmpd="sng">
                <a:noFill/>
              </a:ln>
              <a:latin typeface="Segoe UI Light" panose="020B0502040204020203" pitchFamily="34" charset="0"/>
              <a:cs typeface="Segoe UI Light" panose="020B0502040204020203" pitchFamily="34" charset="0"/>
            </a:endParaRPr>
          </a:p>
          <a:p>
            <a:pPr marL="346075" lvl="1" indent="-112713">
              <a:buFont typeface="Arial" panose="020B0604020202020204" pitchFamily="34" charset="0"/>
              <a:buChar char="•"/>
            </a:pPr>
            <a:endParaRPr lang="es-CO" dirty="0">
              <a:ln w="3175" cmpd="sng">
                <a:noFill/>
              </a:ln>
              <a:solidFill>
                <a:schemeClr val="tx1"/>
              </a:solidFill>
              <a:latin typeface="Segoe UI Light" panose="020B0502040204020203" pitchFamily="34" charset="0"/>
              <a:cs typeface="Segoe UI Light" panose="020B0502040204020203" pitchFamily="34" charset="0"/>
            </a:endParaRPr>
          </a:p>
        </p:txBody>
      </p:sp>
      <p:sp>
        <p:nvSpPr>
          <p:cNvPr id="5" name="Rectangle 4"/>
          <p:cNvSpPr/>
          <p:nvPr/>
        </p:nvSpPr>
        <p:spPr>
          <a:xfrm>
            <a:off x="5918791" y="1477926"/>
            <a:ext cx="6159795" cy="2721934"/>
          </a:xfrm>
          <a:prstGeom prst="rect">
            <a:avLst/>
          </a:prstGeom>
        </p:spPr>
        <p:txBody>
          <a:bodyPr vert="horz" lIns="91440" tIns="45720" rIns="91440" bIns="45720" rtlCol="0">
            <a:normAutofit fontScale="85000" lnSpcReduction="10000"/>
          </a:bodyPr>
          <a:lstStyle/>
          <a:p>
            <a:pPr marL="91440" indent="-91440" defTabSz="914400">
              <a:lnSpc>
                <a:spcPct val="95000"/>
              </a:lnSpc>
              <a:spcBef>
                <a:spcPts val="1300"/>
              </a:spcBef>
              <a:buFont typeface="Arial" panose="020B0604020202020204" pitchFamily="34" charset="0"/>
              <a:buChar char="•"/>
            </a:pPr>
            <a:r>
              <a:rPr lang="es-CO" sz="2400" dirty="0" err="1">
                <a:ln w="3175" cmpd="sng">
                  <a:noFill/>
                </a:ln>
                <a:solidFill>
                  <a:schemeClr val="accent1"/>
                </a:solidFill>
                <a:latin typeface="Segoe UI Light" panose="020B0502040204020203" pitchFamily="34" charset="0"/>
                <a:cs typeface="Segoe UI Light" panose="020B0502040204020203" pitchFamily="34" charset="0"/>
              </a:rPr>
              <a:t>Academic</a:t>
            </a:r>
            <a:r>
              <a:rPr lang="es-CO" sz="2400" dirty="0">
                <a:ln w="3175" cmpd="sng">
                  <a:noFill/>
                </a:ln>
                <a:solidFill>
                  <a:schemeClr val="accent1"/>
                </a:solidFill>
                <a:latin typeface="Segoe UI Light" panose="020B0502040204020203" pitchFamily="34" charset="0"/>
                <a:cs typeface="Segoe UI Light" panose="020B0502040204020203" pitchFamily="34" charset="0"/>
              </a:rPr>
              <a:t> </a:t>
            </a:r>
            <a:r>
              <a:rPr lang="es-CO" sz="2400" dirty="0" err="1">
                <a:ln w="3175" cmpd="sng">
                  <a:noFill/>
                </a:ln>
                <a:solidFill>
                  <a:schemeClr val="accent1"/>
                </a:solidFill>
                <a:latin typeface="Segoe UI Light" panose="020B0502040204020203" pitchFamily="34" charset="0"/>
                <a:cs typeface="Segoe UI Light" panose="020B0502040204020203" pitchFamily="34" charset="0"/>
              </a:rPr>
              <a:t>Knowledge</a:t>
            </a:r>
            <a:r>
              <a:rPr lang="es-CO" sz="2400" dirty="0">
                <a:ln w="3175" cmpd="sng">
                  <a:noFill/>
                </a:ln>
                <a:solidFill>
                  <a:schemeClr val="accent1"/>
                </a:solidFill>
                <a:latin typeface="Segoe UI Light" panose="020B0502040204020203" pitchFamily="34" charset="0"/>
                <a:cs typeface="Segoe UI Light" panose="020B0502040204020203" pitchFamily="34" charset="0"/>
              </a:rPr>
              <a:t> API </a:t>
            </a:r>
          </a:p>
          <a:p>
            <a:pPr marL="548640" lvl="1" indent="-91440" defTabSz="914400">
              <a:lnSpc>
                <a:spcPct val="85000"/>
              </a:lnSpc>
              <a:spcBef>
                <a:spcPts val="1300"/>
              </a:spcBef>
              <a:buFont typeface="Arial" panose="020B0604020202020204" pitchFamily="34" charset="0"/>
              <a:buChar char="•"/>
            </a:pPr>
            <a:r>
              <a:rPr lang="es-CO" sz="2400" dirty="0" err="1">
                <a:ln w="3175" cmpd="sng">
                  <a:noFill/>
                </a:ln>
                <a:latin typeface="Segoe UI Light" panose="020B0502040204020203" pitchFamily="34" charset="0"/>
                <a:cs typeface="Segoe UI Light" panose="020B0502040204020203" pitchFamily="34" charset="0"/>
              </a:rPr>
              <a:t>Papers</a:t>
            </a:r>
            <a:r>
              <a:rPr lang="es-CO" sz="2400" dirty="0">
                <a:ln w="3175" cmpd="sng">
                  <a:noFill/>
                </a:ln>
                <a:latin typeface="Segoe UI Light" panose="020B0502040204020203" pitchFamily="34" charset="0"/>
                <a:cs typeface="Segoe UI Light" panose="020B0502040204020203" pitchFamily="34" charset="0"/>
              </a:rPr>
              <a:t> de investigaciones basado en solicitudes</a:t>
            </a:r>
          </a:p>
          <a:p>
            <a:pPr marL="548640" lvl="1" indent="-91440" defTabSz="914400">
              <a:lnSpc>
                <a:spcPct val="85000"/>
              </a:lnSpc>
              <a:spcBef>
                <a:spcPts val="1300"/>
              </a:spcBef>
              <a:buFont typeface="Arial" panose="020B0604020202020204" pitchFamily="34" charset="0"/>
              <a:buChar char="•"/>
            </a:pPr>
            <a:r>
              <a:rPr lang="es-CO" sz="2400" dirty="0" err="1">
                <a:ln w="3175" cmpd="sng">
                  <a:noFill/>
                </a:ln>
                <a:latin typeface="Segoe UI Light" panose="020B0502040204020203" pitchFamily="34" charset="0"/>
                <a:cs typeface="Segoe UI Light" panose="020B0502040204020203" pitchFamily="34" charset="0"/>
              </a:rPr>
              <a:t>Topic</a:t>
            </a:r>
            <a:r>
              <a:rPr lang="es-CO" sz="2400" dirty="0">
                <a:ln w="3175" cmpd="sng">
                  <a:noFill/>
                </a:ln>
                <a:latin typeface="Segoe UI Light" panose="020B0502040204020203" pitchFamily="34" charset="0"/>
                <a:cs typeface="Segoe UI Light" panose="020B0502040204020203" pitchFamily="34" charset="0"/>
              </a:rPr>
              <a:t>, </a:t>
            </a:r>
            <a:r>
              <a:rPr lang="es-CO" sz="2400" dirty="0" err="1">
                <a:ln w="3175" cmpd="sng">
                  <a:noFill/>
                </a:ln>
                <a:latin typeface="Segoe UI Light" panose="020B0502040204020203" pitchFamily="34" charset="0"/>
                <a:cs typeface="Segoe UI Light" panose="020B0502040204020203" pitchFamily="34" charset="0"/>
              </a:rPr>
              <a:t>professor</a:t>
            </a:r>
            <a:r>
              <a:rPr lang="es-CO" sz="2400" dirty="0">
                <a:ln w="3175" cmpd="sng">
                  <a:noFill/>
                </a:ln>
                <a:latin typeface="Segoe UI Light" panose="020B0502040204020203" pitchFamily="34" charset="0"/>
                <a:cs typeface="Segoe UI Light" panose="020B0502040204020203" pitchFamily="34" charset="0"/>
              </a:rPr>
              <a:t>, </a:t>
            </a:r>
            <a:r>
              <a:rPr lang="es-CO" sz="2400" dirty="0" err="1">
                <a:ln w="3175" cmpd="sng">
                  <a:noFill/>
                </a:ln>
                <a:latin typeface="Segoe UI Light" panose="020B0502040204020203" pitchFamily="34" charset="0"/>
                <a:cs typeface="Segoe UI Light" panose="020B0502040204020203" pitchFamily="34" charset="0"/>
              </a:rPr>
              <a:t>university</a:t>
            </a:r>
            <a:r>
              <a:rPr lang="es-CO" sz="2400" dirty="0">
                <a:ln w="3175" cmpd="sng">
                  <a:noFill/>
                </a:ln>
                <a:latin typeface="Segoe UI Light" panose="020B0502040204020203" pitchFamily="34" charset="0"/>
                <a:cs typeface="Segoe UI Light" panose="020B0502040204020203" pitchFamily="34" charset="0"/>
              </a:rPr>
              <a:t>, </a:t>
            </a:r>
            <a:r>
              <a:rPr lang="es-CO" sz="2400" dirty="0" err="1">
                <a:ln w="3175" cmpd="sng">
                  <a:noFill/>
                </a:ln>
                <a:latin typeface="Segoe UI Light" panose="020B0502040204020203" pitchFamily="34" charset="0"/>
                <a:cs typeface="Segoe UI Light" panose="020B0502040204020203" pitchFamily="34" charset="0"/>
              </a:rPr>
              <a:t>kowledge</a:t>
            </a:r>
            <a:endParaRPr lang="es-CO" sz="2400" dirty="0">
              <a:ln w="3175" cmpd="sng">
                <a:noFill/>
              </a:ln>
              <a:latin typeface="Segoe UI Light" panose="020B0502040204020203" pitchFamily="34" charset="0"/>
              <a:cs typeface="Segoe UI Light" panose="020B0502040204020203" pitchFamily="34" charset="0"/>
            </a:endParaRPr>
          </a:p>
          <a:p>
            <a:pPr marL="91440" indent="-91440" defTabSz="914400">
              <a:lnSpc>
                <a:spcPct val="95000"/>
              </a:lnSpc>
              <a:spcBef>
                <a:spcPts val="1300"/>
              </a:spcBef>
              <a:buFont typeface="Arial" panose="020B0604020202020204" pitchFamily="34" charset="0"/>
              <a:buChar char="•"/>
            </a:pPr>
            <a:r>
              <a:rPr lang="es-CO" sz="2400" dirty="0">
                <a:ln w="3175" cmpd="sng">
                  <a:noFill/>
                </a:ln>
                <a:solidFill>
                  <a:schemeClr val="accent1"/>
                </a:solidFill>
                <a:latin typeface="Segoe UI Light" panose="020B0502040204020203" pitchFamily="34" charset="0"/>
                <a:cs typeface="Segoe UI Light" panose="020B0502040204020203" pitchFamily="34" charset="0"/>
              </a:rPr>
              <a:t> </a:t>
            </a:r>
            <a:r>
              <a:rPr lang="es-CO" sz="2400" dirty="0" err="1">
                <a:ln w="3175" cmpd="sng">
                  <a:noFill/>
                </a:ln>
                <a:solidFill>
                  <a:schemeClr val="accent1"/>
                </a:solidFill>
                <a:latin typeface="Segoe UI Light" panose="020B0502040204020203" pitchFamily="34" charset="0"/>
                <a:cs typeface="Segoe UI Light" panose="020B0502040204020203" pitchFamily="34" charset="0"/>
              </a:rPr>
              <a:t>QnA</a:t>
            </a:r>
            <a:r>
              <a:rPr lang="es-CO" sz="2400" dirty="0">
                <a:ln w="3175" cmpd="sng">
                  <a:noFill/>
                </a:ln>
                <a:solidFill>
                  <a:schemeClr val="accent1"/>
                </a:solidFill>
                <a:latin typeface="Segoe UI Light" panose="020B0502040204020203" pitchFamily="34" charset="0"/>
                <a:cs typeface="Segoe UI Light" panose="020B0502040204020203" pitchFamily="34" charset="0"/>
              </a:rPr>
              <a:t> </a:t>
            </a:r>
            <a:r>
              <a:rPr lang="es-CO" sz="2400" dirty="0" err="1">
                <a:ln w="3175" cmpd="sng">
                  <a:noFill/>
                </a:ln>
                <a:solidFill>
                  <a:schemeClr val="accent1"/>
                </a:solidFill>
                <a:latin typeface="Segoe UI Light" panose="020B0502040204020203" pitchFamily="34" charset="0"/>
                <a:cs typeface="Segoe UI Light" panose="020B0502040204020203" pitchFamily="34" charset="0"/>
              </a:rPr>
              <a:t>Maker</a:t>
            </a:r>
            <a:endParaRPr lang="es-CO" sz="2400" dirty="0">
              <a:ln w="3175" cmpd="sng">
                <a:noFill/>
              </a:ln>
              <a:solidFill>
                <a:schemeClr val="accent1"/>
              </a:solidFill>
              <a:latin typeface="Segoe UI Light" panose="020B0502040204020203" pitchFamily="34" charset="0"/>
              <a:cs typeface="Segoe UI Light" panose="020B0502040204020203" pitchFamily="34" charset="0"/>
            </a:endParaRPr>
          </a:p>
          <a:p>
            <a:pPr marL="548640" lvl="1" indent="-91440" defTabSz="914400">
              <a:lnSpc>
                <a:spcPct val="85000"/>
              </a:lnSpc>
              <a:spcBef>
                <a:spcPts val="1300"/>
              </a:spcBef>
              <a:buFont typeface="Arial" panose="020B0604020202020204" pitchFamily="34" charset="0"/>
              <a:buChar char="•"/>
            </a:pPr>
            <a:r>
              <a:rPr lang="es-CO" sz="2400" dirty="0">
                <a:ln w="3175" cmpd="sng">
                  <a:noFill/>
                </a:ln>
                <a:latin typeface="Segoe UI Light" panose="020B0502040204020203" pitchFamily="34" charset="0"/>
                <a:cs typeface="Segoe UI Light" panose="020B0502040204020203" pitchFamily="34" charset="0"/>
              </a:rPr>
              <a:t>Basado en preguntas mas frecuentes</a:t>
            </a:r>
          </a:p>
          <a:p>
            <a:pPr marL="548640" lvl="1" indent="-91440" defTabSz="914400">
              <a:lnSpc>
                <a:spcPct val="85000"/>
              </a:lnSpc>
              <a:spcBef>
                <a:spcPts val="1300"/>
              </a:spcBef>
              <a:buFont typeface="Arial" panose="020B0604020202020204" pitchFamily="34" charset="0"/>
              <a:buChar char="•"/>
            </a:pPr>
            <a:r>
              <a:rPr lang="es-CO" sz="2400" dirty="0">
                <a:ln w="3175" cmpd="sng">
                  <a:noFill/>
                </a:ln>
                <a:latin typeface="Segoe UI Light" panose="020B0502040204020203" pitchFamily="34" charset="0"/>
                <a:cs typeface="Segoe UI Light" panose="020B0502040204020203" pitchFamily="34" charset="0"/>
              </a:rPr>
              <a:t>Automatiza la creación de </a:t>
            </a:r>
            <a:r>
              <a:rPr lang="es-CO" sz="2400" dirty="0" err="1">
                <a:ln w="3175" cmpd="sng">
                  <a:noFill/>
                </a:ln>
                <a:latin typeface="Segoe UI Light" panose="020B0502040204020203" pitchFamily="34" charset="0"/>
                <a:cs typeface="Segoe UI Light" panose="020B0502040204020203" pitchFamily="34" charset="0"/>
              </a:rPr>
              <a:t>bots</a:t>
            </a:r>
            <a:r>
              <a:rPr lang="es-CO" sz="2400" dirty="0">
                <a:ln w="3175" cmpd="sng">
                  <a:noFill/>
                </a:ln>
                <a:latin typeface="Segoe UI Light" panose="020B0502040204020203" pitchFamily="34" charset="0"/>
                <a:cs typeface="Segoe UI Light" panose="020B0502040204020203" pitchFamily="34" charset="0"/>
              </a:rPr>
              <a:t> para ese tipo de escenarios</a:t>
            </a: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791" y="4476307"/>
            <a:ext cx="5952714" cy="2083450"/>
          </a:xfrm>
          <a:prstGeom prst="rect">
            <a:avLst/>
          </a:prstGeom>
        </p:spPr>
      </p:pic>
    </p:spTree>
    <p:extLst>
      <p:ext uri="{BB962C8B-B14F-4D97-AF65-F5344CB8AC3E}">
        <p14:creationId xmlns:p14="http://schemas.microsoft.com/office/powerpoint/2010/main" val="2496917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86" y="469469"/>
            <a:ext cx="3544586" cy="35238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7307" y="2856272"/>
            <a:ext cx="2876690" cy="35170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5763" y="4167279"/>
            <a:ext cx="2557367" cy="895078"/>
          </a:xfrm>
          <a:prstGeom prst="rect">
            <a:avLst/>
          </a:prstGeom>
        </p:spPr>
      </p:pic>
      <p:pic>
        <p:nvPicPr>
          <p:cNvPr id="9" name="Graphic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342" y="1666952"/>
            <a:ext cx="3225263" cy="1128841"/>
          </a:xfrm>
          <a:prstGeom prst="rect">
            <a:avLst/>
          </a:prstGeom>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7309" y="484631"/>
            <a:ext cx="2876689" cy="219031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885" y="4164378"/>
            <a:ext cx="3544586" cy="2208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54939" y="499533"/>
            <a:ext cx="3635067" cy="1920240"/>
          </a:xfrm>
        </p:spPr>
        <p:txBody>
          <a:bodyPr anchor="b">
            <a:normAutofit/>
          </a:bodyPr>
          <a:lstStyle/>
          <a:p>
            <a:r>
              <a:rPr lang="es-CO" sz="6600" dirty="0">
                <a:solidFill>
                  <a:srgbClr val="FFFFFF"/>
                </a:solidFill>
              </a:rPr>
              <a:t>Web Search</a:t>
            </a:r>
            <a:endParaRPr lang="es-CO" sz="6600" dirty="0">
              <a:solidFill>
                <a:srgbClr val="FFFFFF"/>
              </a:solidFill>
              <a:effectLst/>
            </a:endParaRPr>
          </a:p>
        </p:txBody>
      </p:sp>
      <p:sp>
        <p:nvSpPr>
          <p:cNvPr id="5" name="Content Placeholder 4"/>
          <p:cNvSpPr>
            <a:spLocks noGrp="1"/>
          </p:cNvSpPr>
          <p:nvPr>
            <p:ph idx="1"/>
          </p:nvPr>
        </p:nvSpPr>
        <p:spPr>
          <a:xfrm>
            <a:off x="8054939" y="2795793"/>
            <a:ext cx="3635067" cy="3080618"/>
          </a:xfrm>
        </p:spPr>
        <p:txBody>
          <a:bodyPr>
            <a:normAutofit/>
          </a:bodyPr>
          <a:lstStyle/>
          <a:p>
            <a:r>
              <a:rPr lang="es-CO" sz="4000" cap="all" dirty="0" err="1">
                <a:ln w="3175" cmpd="sng">
                  <a:noFill/>
                </a:ln>
              </a:rPr>
              <a:t>Image</a:t>
            </a:r>
            <a:endParaRPr lang="es-CO" sz="4000" dirty="0"/>
          </a:p>
          <a:p>
            <a:r>
              <a:rPr lang="es-CO" sz="4000" cap="all" dirty="0">
                <a:ln w="3175" cmpd="sng">
                  <a:noFill/>
                </a:ln>
              </a:rPr>
              <a:t>Video</a:t>
            </a:r>
            <a:endParaRPr lang="es-CO" sz="4000" dirty="0"/>
          </a:p>
          <a:p>
            <a:r>
              <a:rPr lang="es-CO" sz="4000" cap="all" dirty="0">
                <a:ln w="3175" cmpd="sng">
                  <a:noFill/>
                </a:ln>
              </a:rPr>
              <a:t>News</a:t>
            </a:r>
            <a:endParaRPr lang="es-CO" sz="4000" dirty="0"/>
          </a:p>
          <a:p>
            <a:r>
              <a:rPr lang="es-CO" sz="4000" cap="all" dirty="0">
                <a:ln w="3175" cmpd="sng">
                  <a:noFill/>
                </a:ln>
              </a:rPr>
              <a:t>Web</a:t>
            </a:r>
            <a:endParaRPr lang="es-CO" sz="4000" dirty="0"/>
          </a:p>
        </p:txBody>
      </p:sp>
    </p:spTree>
    <p:extLst>
      <p:ext uri="{BB962C8B-B14F-4D97-AF65-F5344CB8AC3E}">
        <p14:creationId xmlns:p14="http://schemas.microsoft.com/office/powerpoint/2010/main" val="2540091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8118" r="27453"/>
          <a:stretch/>
        </p:blipFill>
        <p:spPr>
          <a:xfrm>
            <a:off x="799051" y="2076150"/>
            <a:ext cx="3383936" cy="3440068"/>
          </a:xfrm>
          <a:prstGeom prst="rect">
            <a:avLst/>
          </a:prstGeom>
        </p:spPr>
      </p:pic>
      <p:sp>
        <p:nvSpPr>
          <p:cNvPr id="2" name="Title 1"/>
          <p:cNvSpPr>
            <a:spLocks noGrp="1"/>
          </p:cNvSpPr>
          <p:nvPr>
            <p:ph type="title"/>
          </p:nvPr>
        </p:nvSpPr>
        <p:spPr>
          <a:xfrm>
            <a:off x="657224" y="499533"/>
            <a:ext cx="10772775" cy="1658198"/>
          </a:xfrm>
        </p:spPr>
        <p:txBody>
          <a:bodyPr>
            <a:normAutofit/>
          </a:bodyPr>
          <a:lstStyle/>
          <a:p>
            <a:r>
              <a:rPr lang="es-CO" dirty="0" err="1"/>
              <a:t>Speech</a:t>
            </a:r>
            <a:r>
              <a:rPr lang="es-CO" dirty="0"/>
              <a:t> </a:t>
            </a:r>
            <a:r>
              <a:rPr lang="es-CO" dirty="0" err="1"/>
              <a:t>recognition</a:t>
            </a:r>
            <a:endParaRPr lang="es-CO" dirty="0"/>
          </a:p>
        </p:txBody>
      </p:sp>
      <p:sp>
        <p:nvSpPr>
          <p:cNvPr id="4" name="Content Placeholder 3"/>
          <p:cNvSpPr>
            <a:spLocks noGrp="1"/>
          </p:cNvSpPr>
          <p:nvPr>
            <p:ph idx="1"/>
          </p:nvPr>
        </p:nvSpPr>
        <p:spPr>
          <a:xfrm>
            <a:off x="4641336" y="2011680"/>
            <a:ext cx="6789044" cy="3766185"/>
          </a:xfrm>
        </p:spPr>
        <p:txBody>
          <a:bodyPr>
            <a:normAutofit/>
          </a:bodyPr>
          <a:lstStyle/>
          <a:p>
            <a:r>
              <a:rPr lang="en-US" dirty="0"/>
              <a:t>Speaker </a:t>
            </a:r>
            <a:r>
              <a:rPr lang="en-US" dirty="0" err="1"/>
              <a:t>recognizement</a:t>
            </a:r>
            <a:endParaRPr lang="en-US" dirty="0"/>
          </a:p>
          <a:p>
            <a:r>
              <a:rPr lang="en-US" dirty="0"/>
              <a:t>	Speech to text</a:t>
            </a:r>
          </a:p>
          <a:p>
            <a:r>
              <a:rPr lang="en-US" dirty="0"/>
              <a:t>	Text to speech</a:t>
            </a:r>
          </a:p>
          <a:p>
            <a:endParaRPr lang="en-US" dirty="0"/>
          </a:p>
          <a:p>
            <a:r>
              <a:rPr lang="es-CO" dirty="0">
                <a:hlinkClick r:id="rId4"/>
              </a:rPr>
              <a:t>https://azure.microsoft.com/en-us/services/cognitive-services/speech/</a:t>
            </a:r>
            <a:r>
              <a:rPr lang="es-CO" dirty="0"/>
              <a:t> </a:t>
            </a:r>
          </a:p>
        </p:txBody>
      </p:sp>
    </p:spTree>
    <p:extLst>
      <p:ext uri="{BB962C8B-B14F-4D97-AF65-F5344CB8AC3E}">
        <p14:creationId xmlns:p14="http://schemas.microsoft.com/office/powerpoint/2010/main" val="43343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73C51C-1BFD-4378-8808-F456F22F00B3}"/>
              </a:ext>
            </a:extLst>
          </p:cNvPr>
          <p:cNvSpPr>
            <a:spLocks noGrp="1"/>
          </p:cNvSpPr>
          <p:nvPr>
            <p:ph type="title"/>
          </p:nvPr>
        </p:nvSpPr>
        <p:spPr>
          <a:xfrm>
            <a:off x="7532709" y="628617"/>
            <a:ext cx="4363917" cy="3045917"/>
          </a:xfrm>
        </p:spPr>
        <p:txBody>
          <a:bodyPr vert="horz" lIns="91440" tIns="45720" rIns="91440" bIns="45720" rtlCol="0" anchor="b">
            <a:normAutofit/>
          </a:bodyPr>
          <a:lstStyle/>
          <a:p>
            <a:r>
              <a:rPr lang="en-US" sz="2800" noProof="0" dirty="0" err="1"/>
              <a:t>Plataformas</a:t>
            </a:r>
            <a:r>
              <a:rPr lang="en-US" sz="2800" noProof="0" dirty="0"/>
              <a:t> </a:t>
            </a:r>
            <a:r>
              <a:rPr lang="en-US" sz="2800" noProof="0" dirty="0" err="1"/>
              <a:t>conversacionales</a:t>
            </a:r>
            <a:endParaRPr lang="en-US" sz="2800" noProof="0" dirty="0"/>
          </a:p>
        </p:txBody>
      </p:sp>
      <p:pic>
        <p:nvPicPr>
          <p:cNvPr id="2" name="Content Placeholder 1"/>
          <p:cNvPicPr>
            <a:picLocks noGrp="1" noChangeAspect="1"/>
          </p:cNvPicPr>
          <p:nvPr>
            <p:ph idx="1"/>
          </p:nvPr>
        </p:nvPicPr>
        <p:blipFill rotWithShape="1">
          <a:blip r:embed="rId3"/>
          <a:srcRect l="13239" r="16824" b="2"/>
          <a:stretch/>
        </p:blipFill>
        <p:spPr>
          <a:xfrm>
            <a:off x="799072" y="786117"/>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589364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dirty="0"/>
              <a:t>Imágenes y video</a:t>
            </a:r>
          </a:p>
        </p:txBody>
      </p:sp>
      <p:sp>
        <p:nvSpPr>
          <p:cNvPr id="4" name="Content Placeholder 3"/>
          <p:cNvSpPr>
            <a:spLocks noGrp="1"/>
          </p:cNvSpPr>
          <p:nvPr>
            <p:ph idx="1"/>
          </p:nvPr>
        </p:nvSpPr>
        <p:spPr>
          <a:xfrm>
            <a:off x="676656" y="2541181"/>
            <a:ext cx="5160618" cy="3236684"/>
          </a:xfrm>
        </p:spPr>
        <p:txBody>
          <a:bodyPr>
            <a:normAutofit/>
          </a:bodyPr>
          <a:lstStyle/>
          <a:p>
            <a:r>
              <a:rPr lang="es-CO" dirty="0" err="1"/>
              <a:t>Face</a:t>
            </a:r>
            <a:endParaRPr lang="es-CO" dirty="0"/>
          </a:p>
          <a:p>
            <a:r>
              <a:rPr lang="es-CO" dirty="0" err="1"/>
              <a:t>Emotion</a:t>
            </a:r>
            <a:endParaRPr lang="es-CO" dirty="0"/>
          </a:p>
          <a:p>
            <a:r>
              <a:rPr lang="es-CO" dirty="0"/>
              <a:t>Video</a:t>
            </a:r>
          </a:p>
          <a:p>
            <a:r>
              <a:rPr lang="es-CO" dirty="0" err="1"/>
              <a:t>Computer</a:t>
            </a:r>
            <a:r>
              <a:rPr lang="es-CO" dirty="0"/>
              <a:t> </a:t>
            </a:r>
            <a:r>
              <a:rPr lang="es-CO" dirty="0" err="1"/>
              <a:t>Vision</a:t>
            </a:r>
            <a:endParaRPr lang="es-CO" dirty="0"/>
          </a:p>
          <a:p>
            <a:r>
              <a:rPr lang="es-CO" dirty="0">
                <a:hlinkClick r:id="rId2"/>
              </a:rPr>
              <a:t>https://azure.microsoft.com/en-us/services/cognitive-services/</a:t>
            </a:r>
            <a:r>
              <a:rPr lang="es-CO" dirty="0"/>
              <a:t> </a:t>
            </a:r>
          </a:p>
        </p:txBody>
      </p:sp>
      <p:pic>
        <p:nvPicPr>
          <p:cNvPr id="6" name="Graphic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729" y="2541181"/>
            <a:ext cx="6082077" cy="2128727"/>
          </a:xfrm>
          <a:prstGeom prst="rect">
            <a:avLst/>
          </a:prstGeom>
        </p:spPr>
      </p:pic>
    </p:spTree>
    <p:extLst>
      <p:ext uri="{BB962C8B-B14F-4D97-AF65-F5344CB8AC3E}">
        <p14:creationId xmlns:p14="http://schemas.microsoft.com/office/powerpoint/2010/main" val="2421243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Control de ubicación</a:t>
            </a:r>
          </a:p>
        </p:txBody>
      </p:sp>
      <p:sp>
        <p:nvSpPr>
          <p:cNvPr id="4" name="Content Placeholder 3"/>
          <p:cNvSpPr>
            <a:spLocks noGrp="1"/>
          </p:cNvSpPr>
          <p:nvPr>
            <p:ph idx="1"/>
          </p:nvPr>
        </p:nvSpPr>
        <p:spPr/>
        <p:txBody>
          <a:bodyPr/>
          <a:lstStyle/>
          <a:p>
            <a:r>
              <a:rPr lang="es-CO" dirty="0" err="1"/>
              <a:t>Coming</a:t>
            </a:r>
            <a:r>
              <a:rPr lang="es-CO" dirty="0"/>
              <a:t> </a:t>
            </a:r>
            <a:r>
              <a:rPr lang="es-CO" dirty="0" err="1"/>
              <a:t>soon</a:t>
            </a:r>
            <a:endParaRPr lang="es-CO"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6667" b="94667" l="1786" r="97857">
                        <a14:foregroundMark x1="35000" y1="7333" x2="35000" y2="7333"/>
                        <a14:foregroundMark x1="31786" y1="8000" x2="31786" y2="8000"/>
                        <a14:foregroundMark x1="32500" y1="24000" x2="37500" y2="46667"/>
                        <a14:foregroundMark x1="30357" y1="52667" x2="43214" y2="32000"/>
                        <a14:foregroundMark x1="8929" y1="42667" x2="8929" y2="42667"/>
                        <a14:foregroundMark x1="3571" y1="95333" x2="12857" y2="91333"/>
                        <a14:foregroundMark x1="12857" y1="91333" x2="14643" y2="88000"/>
                        <a14:foregroundMark x1="1786" y1="94667" x2="5000" y2="88000"/>
                        <a14:foregroundMark x1="27500" y1="94667" x2="37500" y2="95333"/>
                        <a14:foregroundMark x1="37500" y1="95333" x2="43214" y2="94667"/>
                        <a14:foregroundMark x1="83571" y1="48000" x2="90714" y2="36000"/>
                        <a14:foregroundMark x1="90714" y1="36000" x2="97857" y2="46667"/>
                        <a14:foregroundMark x1="97857" y1="46667" x2="89643" y2="55333"/>
                        <a14:foregroundMark x1="89643" y1="55333" x2="84286" y2="48000"/>
                      </a14:backgroundRemoval>
                    </a14:imgEffect>
                  </a14:imgLayer>
                </a14:imgProps>
              </a:ext>
            </a:extLst>
          </a:blip>
          <a:stretch>
            <a:fillRect/>
          </a:stretch>
        </p:blipFill>
        <p:spPr>
          <a:xfrm>
            <a:off x="3677979" y="2565768"/>
            <a:ext cx="5210840" cy="2791521"/>
          </a:xfrm>
          <a:prstGeom prst="rect">
            <a:avLst/>
          </a:prstGeom>
        </p:spPr>
      </p:pic>
    </p:spTree>
    <p:extLst>
      <p:ext uri="{BB962C8B-B14F-4D97-AF65-F5344CB8AC3E}">
        <p14:creationId xmlns:p14="http://schemas.microsoft.com/office/powerpoint/2010/main" val="3567865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8" y="893"/>
            <a:ext cx="12188825" cy="6856214"/>
          </a:xfrm>
          <a:prstGeom prst="rect">
            <a:avLst/>
          </a:prstGeom>
        </p:spPr>
      </p:pic>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a:t>Contacto</a:t>
            </a:r>
          </a:p>
        </p:txBody>
      </p:sp>
      <p:pic>
        <p:nvPicPr>
          <p:cNvPr id="6" name="Imagen 5"/>
          <p:cNvPicPr>
            <a:picLocks noChangeAspect="1"/>
          </p:cNvPicPr>
          <p:nvPr/>
        </p:nvPicPr>
        <p:blipFill rotWithShape="1">
          <a:blip r:embed="rId4" cstate="email">
            <a:extLst>
              <a:ext uri="{28A0092B-C50C-407E-A947-70E740481C1C}">
                <a14:useLocalDpi xmlns:a14="http://schemas.microsoft.com/office/drawing/2010/main"/>
              </a:ext>
            </a:extLst>
          </a:blip>
          <a:srcRect l="10000" t="9200" r="9800" b="9600"/>
          <a:stretch/>
        </p:blipFill>
        <p:spPr>
          <a:xfrm>
            <a:off x="611029" y="1703643"/>
            <a:ext cx="3961368" cy="4010762"/>
          </a:xfrm>
          <a:prstGeom prst="rect">
            <a:avLst/>
          </a:prstGeom>
        </p:spPr>
      </p:pic>
      <p:pic>
        <p:nvPicPr>
          <p:cNvPr id="5" name="Imagen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grpSp>
        <p:nvGrpSpPr>
          <p:cNvPr id="15" name="Group 14"/>
          <p:cNvGrpSpPr/>
          <p:nvPr/>
        </p:nvGrpSpPr>
        <p:grpSpPr>
          <a:xfrm>
            <a:off x="5805714" y="940358"/>
            <a:ext cx="5849257" cy="4723944"/>
            <a:chOff x="5805714" y="940358"/>
            <a:chExt cx="5849257" cy="4723944"/>
          </a:xfrm>
        </p:grpSpPr>
        <p:sp>
          <p:nvSpPr>
            <p:cNvPr id="4" name="Subtitle 2"/>
            <p:cNvSpPr txBox="1">
              <a:spLocks/>
            </p:cNvSpPr>
            <p:nvPr/>
          </p:nvSpPr>
          <p:spPr>
            <a:xfrm>
              <a:off x="5805714" y="940358"/>
              <a:ext cx="5849257" cy="4723944"/>
            </a:xfrm>
            <a:prstGeom prst="rect">
              <a:avLst/>
            </a:prstGeom>
            <a:solidFill>
              <a:schemeClr val="bg2">
                <a:lumMod val="25000"/>
                <a:alpha val="70000"/>
              </a:schemeClr>
            </a:solid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a:solidFill>
                    <a:schemeClr val="tx1"/>
                  </a:solidFill>
                  <a:latin typeface="Segoe UI Light" panose="020B0502040204020203" pitchFamily="34" charset="0"/>
                  <a:cs typeface="Segoe UI Light" panose="020B0502040204020203" pitchFamily="34" charset="0"/>
                </a:rPr>
                <a:t>Juan Carlos Ruiz</a:t>
              </a:r>
            </a:p>
            <a:p>
              <a:r>
                <a:rPr lang="es-CO" sz="3528" b="1" dirty="0" err="1">
                  <a:solidFill>
                    <a:schemeClr val="tx1"/>
                  </a:solidFill>
                  <a:latin typeface="Segoe UI Light" panose="020B0502040204020203" pitchFamily="34" charset="0"/>
                  <a:cs typeface="Segoe UI Light" panose="020B0502040204020203" pitchFamily="34" charset="0"/>
                </a:rPr>
                <a:t>Program</a:t>
              </a:r>
              <a:r>
                <a:rPr lang="es-CO" sz="3528" b="1" dirty="0">
                  <a:solidFill>
                    <a:schemeClr val="tx1"/>
                  </a:solidFill>
                  <a:latin typeface="Segoe UI Light" panose="020B0502040204020203" pitchFamily="34" charset="0"/>
                  <a:cs typeface="Segoe UI Light" panose="020B0502040204020203" pitchFamily="34" charset="0"/>
                </a:rPr>
                <a:t> </a:t>
              </a:r>
              <a:r>
                <a:rPr lang="es-CO" sz="3528" b="1" dirty="0" err="1">
                  <a:solidFill>
                    <a:schemeClr val="tx1"/>
                  </a:solidFill>
                  <a:latin typeface="Segoe UI Light" panose="020B0502040204020203" pitchFamily="34" charset="0"/>
                  <a:cs typeface="Segoe UI Light" panose="020B0502040204020203" pitchFamily="34" charset="0"/>
                </a:rPr>
                <a:t>Mananer</a:t>
              </a:r>
              <a:r>
                <a:rPr lang="es-CO" sz="3528" b="1" dirty="0">
                  <a:solidFill>
                    <a:schemeClr val="tx1"/>
                  </a:solidFill>
                  <a:latin typeface="Segoe UI Light" panose="020B0502040204020203" pitchFamily="34" charset="0"/>
                  <a:cs typeface="Segoe UI Light" panose="020B0502040204020203" pitchFamily="34" charset="0"/>
                </a:rPr>
                <a:t> Evangelist</a:t>
              </a:r>
            </a:p>
          </p:txBody>
        </p:sp>
        <p:pic>
          <p:nvPicPr>
            <p:cNvPr id="9" name="Imagen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42319" y="3631720"/>
              <a:ext cx="593893" cy="593892"/>
            </a:xfrm>
            <a:prstGeom prst="rect">
              <a:avLst/>
            </a:prstGeom>
            <a:solidFill>
              <a:schemeClr val="bg2">
                <a:lumMod val="25000"/>
                <a:alpha val="70000"/>
              </a:schemeClr>
            </a:solidFill>
          </p:spPr>
        </p:pic>
        <p:pic>
          <p:nvPicPr>
            <p:cNvPr id="12" name="Imagen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42319" y="4307048"/>
              <a:ext cx="593893" cy="593892"/>
            </a:xfrm>
            <a:prstGeom prst="rect">
              <a:avLst/>
            </a:prstGeom>
            <a:solidFill>
              <a:schemeClr val="bg2">
                <a:lumMod val="25000"/>
                <a:alpha val="70000"/>
              </a:schemeClr>
            </a:solidFill>
          </p:spPr>
        </p:pic>
        <p:pic>
          <p:nvPicPr>
            <p:cNvPr id="13" name="Imagen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09324" y="2998491"/>
              <a:ext cx="607093" cy="607093"/>
            </a:xfrm>
            <a:prstGeom prst="rect">
              <a:avLst/>
            </a:prstGeom>
            <a:solidFill>
              <a:schemeClr val="bg2">
                <a:lumMod val="25000"/>
                <a:alpha val="70000"/>
              </a:schemeClr>
            </a:solidFill>
          </p:spPr>
        </p:pic>
        <p:pic>
          <p:nvPicPr>
            <p:cNvPr id="14" name="Imagen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08916" y="2323164"/>
              <a:ext cx="593893" cy="593892"/>
            </a:xfrm>
            <a:prstGeom prst="rect">
              <a:avLst/>
            </a:prstGeom>
            <a:solidFill>
              <a:schemeClr val="bg2">
                <a:lumMod val="25000"/>
                <a:alpha val="70000"/>
              </a:schemeClr>
            </a:solidFill>
          </p:spPr>
        </p:pic>
        <p:pic>
          <p:nvPicPr>
            <p:cNvPr id="7" name="Picture 6"/>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41852" y="4986381"/>
              <a:ext cx="594360" cy="594360"/>
            </a:xfrm>
            <a:prstGeom prst="rect">
              <a:avLst/>
            </a:prstGeom>
          </p:spPr>
        </p:pic>
        <p:sp>
          <p:nvSpPr>
            <p:cNvPr id="2" name="Rectangle 1"/>
            <p:cNvSpPr/>
            <p:nvPr/>
          </p:nvSpPr>
          <p:spPr>
            <a:xfrm>
              <a:off x="6471054" y="2256754"/>
              <a:ext cx="4897740" cy="3400931"/>
            </a:xfrm>
            <a:prstGeom prst="rect">
              <a:avLst/>
            </a:prstGeom>
          </p:spPr>
          <p:txBody>
            <a:bodyPr wrap="square">
              <a:spAutoFit/>
            </a:bodyPr>
            <a:lstStyle/>
            <a:p>
              <a:r>
                <a:rPr lang="es-CO" sz="4300" dirty="0">
                  <a:latin typeface="Segoe UI Light" panose="020B0502040204020203" pitchFamily="34" charset="0"/>
                  <a:cs typeface="Segoe UI Light" panose="020B0502040204020203" pitchFamily="34" charset="0"/>
                </a:rPr>
                <a:t> @JuanKRuiz</a:t>
              </a:r>
            </a:p>
            <a:p>
              <a:r>
                <a:rPr lang="es-CO" sz="4300" dirty="0">
                  <a:latin typeface="Segoe UI Light" panose="020B0502040204020203" pitchFamily="34" charset="0"/>
                  <a:cs typeface="Segoe UI Light" panose="020B0502040204020203" pitchFamily="34" charset="0"/>
                </a:rPr>
                <a:t>  </a:t>
              </a:r>
              <a:r>
                <a:rPr lang="es-CO" sz="4300" dirty="0" err="1">
                  <a:latin typeface="Segoe UI Light" panose="020B0502040204020203" pitchFamily="34" charset="0"/>
                  <a:cs typeface="Segoe UI Light" panose="020B0502040204020203" pitchFamily="34" charset="0"/>
                </a:rPr>
                <a:t>JuanKDev</a:t>
              </a:r>
              <a:r>
                <a:rPr lang="es-CO" sz="4300" dirty="0">
                  <a:latin typeface="Segoe UI Light" panose="020B0502040204020203" pitchFamily="34" charset="0"/>
                  <a:cs typeface="Segoe UI Light" panose="020B0502040204020203" pitchFamily="34" charset="0"/>
                </a:rPr>
                <a:t> </a:t>
              </a:r>
            </a:p>
            <a:p>
              <a:r>
                <a:rPr lang="es-CO" sz="4300" dirty="0">
                  <a:latin typeface="Segoe UI Light" panose="020B0502040204020203" pitchFamily="34" charset="0"/>
                  <a:cs typeface="Segoe UI Light" panose="020B0502040204020203" pitchFamily="34" charset="0"/>
                </a:rPr>
                <a:t>  http://juank.io</a:t>
              </a:r>
            </a:p>
            <a:p>
              <a:r>
                <a:rPr lang="es-CO" sz="4300" dirty="0">
                  <a:latin typeface="Segoe UI Light" panose="020B0502040204020203" pitchFamily="34" charset="0"/>
                  <a:cs typeface="Segoe UI Light" panose="020B0502040204020203" pitchFamily="34" charset="0"/>
                </a:rPr>
                <a:t>  JuanKSolocodigo</a:t>
              </a:r>
            </a:p>
            <a:p>
              <a:r>
                <a:rPr lang="es-CO" sz="4300" dirty="0">
                  <a:latin typeface="Segoe UI Light" panose="020B0502040204020203" pitchFamily="34" charset="0"/>
                  <a:cs typeface="Segoe UI Light" panose="020B0502040204020203" pitchFamily="34" charset="0"/>
                </a:rPr>
                <a:t>  JuanKRuiz</a:t>
              </a:r>
            </a:p>
          </p:txBody>
        </p:sp>
      </p:grpSp>
    </p:spTree>
    <p:extLst>
      <p:ext uri="{BB962C8B-B14F-4D97-AF65-F5344CB8AC3E}">
        <p14:creationId xmlns:p14="http://schemas.microsoft.com/office/powerpoint/2010/main" val="30323496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B14B-520F-4012-9B70-61D64360C91C}"/>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noProof="0">
                <a:solidFill>
                  <a:srgbClr val="FFFFFF"/>
                </a:solidFill>
              </a:rPr>
              <a:t>Automatización de tareas</a:t>
            </a:r>
          </a:p>
        </p:txBody>
      </p:sp>
      <p:pic>
        <p:nvPicPr>
          <p:cNvPr id="7" name="Content Placeholder 3"/>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423544" y="1105355"/>
            <a:ext cx="7313486" cy="2559720"/>
          </a:xfrm>
          <a:prstGeom prst="rect">
            <a:avLst/>
          </a:prstGeom>
        </p:spPr>
      </p:pic>
    </p:spTree>
    <p:extLst>
      <p:ext uri="{BB962C8B-B14F-4D97-AF65-F5344CB8AC3E}">
        <p14:creationId xmlns:p14="http://schemas.microsoft.com/office/powerpoint/2010/main" val="17228224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B14B-520F-4012-9B70-61D64360C91C}"/>
              </a:ext>
            </a:extLst>
          </p:cNvPr>
          <p:cNvSpPr>
            <a:spLocks noGrp="1"/>
          </p:cNvSpPr>
          <p:nvPr>
            <p:ph type="title"/>
          </p:nvPr>
        </p:nvSpPr>
        <p:spPr>
          <a:xfrm>
            <a:off x="8588661" y="941424"/>
            <a:ext cx="3043896" cy="3248611"/>
          </a:xfrm>
        </p:spPr>
        <p:txBody>
          <a:bodyPr>
            <a:normAutofit/>
          </a:bodyPr>
          <a:lstStyle/>
          <a:p>
            <a:r>
              <a:rPr lang="es-CO" noProof="0">
                <a:solidFill>
                  <a:srgbClr val="FFFFFF"/>
                </a:solidFill>
              </a:rPr>
              <a:t>Partes de un bot, según juank</a:t>
            </a:r>
          </a:p>
        </p:txBody>
      </p:sp>
      <p:graphicFrame>
        <p:nvGraphicFramePr>
          <p:cNvPr id="4" name="Content Placeholder 3"/>
          <p:cNvGraphicFramePr>
            <a:graphicFrameLocks noGrp="1"/>
          </p:cNvGraphicFramePr>
          <p:nvPr>
            <p:ph idx="1"/>
          </p:nvPr>
        </p:nvGraphicFramePr>
        <p:xfrm>
          <a:off x="261257" y="429208"/>
          <a:ext cx="7767961" cy="605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153291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B14B-520F-4012-9B70-61D64360C91C}"/>
              </a:ext>
            </a:extLst>
          </p:cNvPr>
          <p:cNvSpPr>
            <a:spLocks noGrp="1"/>
          </p:cNvSpPr>
          <p:nvPr>
            <p:ph type="title"/>
          </p:nvPr>
        </p:nvSpPr>
        <p:spPr>
          <a:xfrm>
            <a:off x="8588661" y="941424"/>
            <a:ext cx="3043896" cy="3248611"/>
          </a:xfrm>
        </p:spPr>
        <p:txBody>
          <a:bodyPr>
            <a:normAutofit/>
          </a:bodyPr>
          <a:lstStyle/>
          <a:p>
            <a:r>
              <a:rPr lang="es-CO" noProof="0" dirty="0">
                <a:solidFill>
                  <a:srgbClr val="FFFFFF"/>
                </a:solidFill>
              </a:rPr>
              <a:t>Partes de un </a:t>
            </a:r>
            <a:r>
              <a:rPr lang="es-CO" noProof="0" dirty="0" err="1">
                <a:solidFill>
                  <a:srgbClr val="FFFFFF"/>
                </a:solidFill>
              </a:rPr>
              <a:t>bot</a:t>
            </a:r>
            <a:endParaRPr lang="es-CO" noProof="0" dirty="0">
              <a:solidFill>
                <a:srgbClr val="FFFFFF"/>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447318"/>
              </p:ext>
            </p:extLst>
          </p:nvPr>
        </p:nvGraphicFramePr>
        <p:xfrm>
          <a:off x="261257" y="429208"/>
          <a:ext cx="7767961" cy="605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71945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921690" y="941424"/>
            <a:ext cx="3710867" cy="4171752"/>
          </a:xfrm>
        </p:spPr>
        <p:txBody>
          <a:bodyPr>
            <a:normAutofit/>
          </a:bodyPr>
          <a:lstStyle/>
          <a:p>
            <a:r>
              <a:rPr lang="en-US" sz="7200" dirty="0" err="1">
                <a:solidFill>
                  <a:srgbClr val="50B4C8"/>
                </a:solidFill>
              </a:rPr>
              <a:t>Lógica</a:t>
            </a:r>
            <a:r>
              <a:rPr lang="en-US" sz="7200" dirty="0">
                <a:solidFill>
                  <a:srgbClr val="50B4C8"/>
                </a:solidFill>
              </a:rPr>
              <a:t> de </a:t>
            </a:r>
            <a:r>
              <a:rPr lang="en-US" sz="7200" dirty="0" err="1">
                <a:solidFill>
                  <a:srgbClr val="50B4C8"/>
                </a:solidFill>
              </a:rPr>
              <a:t>aplicación</a:t>
            </a:r>
            <a:endParaRPr lang="en-US" sz="7200" dirty="0">
              <a:solidFill>
                <a:srgbClr val="50B4C8"/>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6630044"/>
              </p:ext>
            </p:extLst>
          </p:nvPr>
        </p:nvGraphicFramePr>
        <p:xfrm>
          <a:off x="0" y="47344"/>
          <a:ext cx="7081935" cy="6475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15134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630" y="941424"/>
            <a:ext cx="4643928" cy="4190413"/>
          </a:xfrm>
        </p:spPr>
        <p:txBody>
          <a:bodyPr>
            <a:normAutofit/>
          </a:bodyPr>
          <a:lstStyle/>
          <a:p>
            <a:r>
              <a:rPr lang="en-US" sz="6000" dirty="0">
                <a:solidFill>
                  <a:srgbClr val="50B4C8"/>
                </a:solidFill>
              </a:rPr>
              <a:t>Conversational state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2693433"/>
              </p:ext>
            </p:extLst>
          </p:nvPr>
        </p:nvGraphicFramePr>
        <p:xfrm>
          <a:off x="-475860" y="65314"/>
          <a:ext cx="8061648" cy="6792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2992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710" y="628617"/>
            <a:ext cx="3971902" cy="3028983"/>
          </a:xfrm>
        </p:spPr>
        <p:txBody>
          <a:bodyPr vert="horz" lIns="91440" tIns="45720" rIns="91440" bIns="45720" rtlCol="0" anchor="b">
            <a:normAutofit/>
          </a:bodyPr>
          <a:lstStyle/>
          <a:p>
            <a:r>
              <a:rPr lang="en-US" sz="7200" dirty="0">
                <a:solidFill>
                  <a:srgbClr val="50B4C8"/>
                </a:solidFill>
              </a:rPr>
              <a:t>Client</a:t>
            </a:r>
            <a:r>
              <a:rPr lang="en-US" sz="7200" dirty="0"/>
              <a:t> / </a:t>
            </a:r>
            <a:r>
              <a:rPr lang="en-US" sz="7200" dirty="0" err="1"/>
              <a:t>ui</a:t>
            </a:r>
            <a:endParaRPr lang="en-US" sz="7200" dirty="0"/>
          </a:p>
        </p:txBody>
      </p:sp>
      <p:pic>
        <p:nvPicPr>
          <p:cNvPr id="4" name="Content Placeholder 3"/>
          <p:cNvPicPr>
            <a:picLocks noGrp="1" noChangeAspect="1"/>
          </p:cNvPicPr>
          <p:nvPr>
            <p:ph idx="1"/>
          </p:nvPr>
        </p:nvPicPr>
        <p:blipFill rotWithShape="1">
          <a:blip r:embed="rId2"/>
          <a:srcRect l="11342" r="17775" b="1"/>
          <a:stretch/>
        </p:blipFill>
        <p:spPr>
          <a:xfrm>
            <a:off x="799072" y="786117"/>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474992071"/>
      </p:ext>
    </p:extLst>
  </p:cSld>
  <p:clrMapOvr>
    <a:masterClrMapping/>
  </p:clrMapOvr>
</p:sld>
</file>

<file path=ppt/theme/theme1.xml><?xml version="1.0" encoding="utf-8"?>
<a:theme xmlns:a="http://schemas.openxmlformats.org/drawingml/2006/main" name="Slic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lic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2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4.xml><?xml version="1.0" encoding="utf-8"?>
<a:theme xmlns:a="http://schemas.openxmlformats.org/drawingml/2006/main" name="3_Slic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6.xml><?xml version="1.0" encoding="utf-8"?>
<a:theme xmlns:a="http://schemas.openxmlformats.org/drawingml/2006/main" name="1_Metropolitan">
  <a:themeElements>
    <a:clrScheme name="Metropolitan">
      <a:dk1>
        <a:sysClr val="windowText" lastClr="000000"/>
      </a:dk1>
      <a:lt1>
        <a:sysClr val="window" lastClr="FFFFFF"/>
      </a:lt1>
      <a:dk2>
        <a:srgbClr val="143B33"/>
      </a:dk2>
      <a:lt2>
        <a:srgbClr val="BFD4C6"/>
      </a:lt2>
      <a:accent1>
        <a:srgbClr val="549E39"/>
      </a:accent1>
      <a:accent2>
        <a:srgbClr val="C7D157"/>
      </a:accent2>
      <a:accent3>
        <a:srgbClr val="F08F1C"/>
      </a:accent3>
      <a:accent4>
        <a:srgbClr val="D05745"/>
      </a:accent4>
      <a:accent5>
        <a:srgbClr val="558569"/>
      </a:accent5>
      <a:accent6>
        <a:srgbClr val="5E99A4"/>
      </a:accent6>
      <a:hlink>
        <a:srgbClr val="00AAD8"/>
      </a:hlink>
      <a:folHlink>
        <a:srgbClr val="6B6B6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5118000A-40C1-40FE-8820-36522233349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2.xml><?xml version="1.0" encoding="utf-8"?>
<a:themeOverride xmlns:a="http://schemas.openxmlformats.org/drawingml/2006/main">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3.xml><?xml version="1.0" encoding="utf-8"?>
<a:themeOverride xmlns:a="http://schemas.openxmlformats.org/drawingml/2006/main">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4.xml><?xml version="1.0" encoding="utf-8"?>
<a:themeOverride xmlns:a="http://schemas.openxmlformats.org/drawingml/2006/main">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themeOverride>
</file>

<file path=docProps/app.xml><?xml version="1.0" encoding="utf-8"?>
<Properties xmlns="http://schemas.openxmlformats.org/officeDocument/2006/extended-properties" xmlns:vt="http://schemas.openxmlformats.org/officeDocument/2006/docPropsVTypes">
  <Template>Slice</Template>
  <TotalTime>267</TotalTime>
  <Words>668</Words>
  <Application>Microsoft Office PowerPoint</Application>
  <PresentationFormat>Widescreen</PresentationFormat>
  <Paragraphs>162</Paragraphs>
  <Slides>32</Slides>
  <Notes>18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32</vt:i4>
      </vt:variant>
    </vt:vector>
  </HeadingPairs>
  <TitlesOfParts>
    <vt:vector size="46" baseType="lpstr">
      <vt:lpstr>Arial</vt:lpstr>
      <vt:lpstr>Calibri</vt:lpstr>
      <vt:lpstr>Calibri Light</vt:lpstr>
      <vt:lpstr>Century Gothic</vt:lpstr>
      <vt:lpstr>Segoe Marker</vt:lpstr>
      <vt:lpstr>Segoe UI</vt:lpstr>
      <vt:lpstr>Segoe UI Light</vt:lpstr>
      <vt:lpstr>Wingdings 3</vt:lpstr>
      <vt:lpstr>Slice</vt:lpstr>
      <vt:lpstr>1_Slice</vt:lpstr>
      <vt:lpstr>2_Slice</vt:lpstr>
      <vt:lpstr>3_Slice</vt:lpstr>
      <vt:lpstr>Metropolitan</vt:lpstr>
      <vt:lpstr>1_Metropolitan</vt:lpstr>
      <vt:lpstr>Microsoft Bot Framework</vt:lpstr>
      <vt:lpstr>Qué es un Bot?</vt:lpstr>
      <vt:lpstr>Plataformas conversacionales</vt:lpstr>
      <vt:lpstr>Automatización de tareas</vt:lpstr>
      <vt:lpstr>Partes de un bot, según juank</vt:lpstr>
      <vt:lpstr>Partes de un bot</vt:lpstr>
      <vt:lpstr>Lógica de aplicación</vt:lpstr>
      <vt:lpstr>Conversational state</vt:lpstr>
      <vt:lpstr>Client / ui</vt:lpstr>
      <vt:lpstr>Microsoft Bot Framework</vt:lpstr>
      <vt:lpstr>objetivo</vt:lpstr>
      <vt:lpstr>Bot Builder SDK</vt:lpstr>
      <vt:lpstr>Bot connector</vt:lpstr>
      <vt:lpstr>channels</vt:lpstr>
      <vt:lpstr>Azure ia services</vt:lpstr>
      <vt:lpstr>Cómo hacer bots</vt:lpstr>
      <vt:lpstr>Herramientas</vt:lpstr>
      <vt:lpstr>Lenguajes soportados</vt:lpstr>
      <vt:lpstr>Demo</vt:lpstr>
      <vt:lpstr>Una cosa es codear un bot y otra cosa es crear un gran bot</vt:lpstr>
      <vt:lpstr>Entonces, ¿como hacer bots en serio?</vt:lpstr>
      <vt:lpstr>Principios de diseño para bots</vt:lpstr>
      <vt:lpstr>Lo que no garantiza el éxito</vt:lpstr>
      <vt:lpstr>Factores para tener un Bot exitoso</vt:lpstr>
      <vt:lpstr>Bots más inteligentes</vt:lpstr>
      <vt:lpstr>Entender lenguaje</vt:lpstr>
      <vt:lpstr>Extracción de conocimiento</vt:lpstr>
      <vt:lpstr>Web Search</vt:lpstr>
      <vt:lpstr>Speech recognition</vt:lpstr>
      <vt:lpstr>Imágenes y video</vt:lpstr>
      <vt:lpstr>Control de ubicación</vt:lpstr>
      <vt:lpstr>Contacto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Bot Framework</dc:title>
  <dc:creator>JuanK Ruiz</dc:creator>
  <cp:lastModifiedBy>JuanK Ruiz</cp:lastModifiedBy>
  <cp:revision>12</cp:revision>
  <dcterms:created xsi:type="dcterms:W3CDTF">2017-05-31T13:19:32Z</dcterms:created>
  <dcterms:modified xsi:type="dcterms:W3CDTF">2017-05-31T19:10:54Z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juanr@microsoft.com</vt:lpwstr>
  </property>
  <property fmtid="{D5CDD505-2E9C-101B-9397-08002B2CF9AE}" pid="6" name="MSIP_Label_f42aa342-8706-4288-bd11-ebb85995028c_SetDate">
    <vt:lpwstr>2017-05-31T08:31:38.1165949-05:00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